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hyperlink" Target="https://api.spacexdata.com/v4/payloads/" TargetMode="External"/><Relationship Id="rId2" Type="http://schemas.openxmlformats.org/officeDocument/2006/relationships/hyperlink" Target="https://api.spacexdata.com/v4/launchpads/" TargetMode="External"/><Relationship Id="rId1" Type="http://schemas.openxmlformats.org/officeDocument/2006/relationships/hyperlink" Target="https://api.spacexdata.com/v4/rockets/" TargetMode="External"/><Relationship Id="rId5" Type="http://schemas.openxmlformats.org/officeDocument/2006/relationships/hyperlink" Target="https://github.com/VincentC75/IBMDataScience/blob/main/jupyter-labs-spacex-data-collection-api.ipynb" TargetMode="External"/><Relationship Id="rId4" Type="http://schemas.openxmlformats.org/officeDocument/2006/relationships/hyperlink" Target="https://api.spacexdata.com/v4/cores/"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hyperlink" Target="https://github.com/VincentC75/IBMDataScience/blob/main/jupyter-labs-webscraping.ipynb" TargetMode="External"/><Relationship Id="rId5" Type="http://schemas.openxmlformats.org/officeDocument/2006/relationships/image" Target="../media/image14.svg"/><Relationship Id="rId4" Type="http://schemas.openxmlformats.org/officeDocument/2006/relationships/image" Target="../media/image13.png"/></Relationships>
</file>

<file path=ppt/diagrams/_rels/data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hyperlink" Target="https://github.com/VincentC75/IBMDataScience/blob/main/jupyter-labs-eda-sql-coursera_sqllite.ipynb" TargetMode="External"/><Relationship Id="rId5" Type="http://schemas.openxmlformats.org/officeDocument/2006/relationships/image" Target="../media/image25.svg"/><Relationship Id="rId4" Type="http://schemas.openxmlformats.org/officeDocument/2006/relationships/image" Target="../media/image24.png"/></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7.xml.rels><?xml version="1.0" encoding="UTF-8" standalone="yes"?>
<Relationships xmlns="http://schemas.openxmlformats.org/package/2006/relationships"><Relationship Id="rId1" Type="http://schemas.openxmlformats.org/officeDocument/2006/relationships/hyperlink" Target="https://github.com/VincentC75/IBMDataScience"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hyperlink" Target="https://api.spacexdata.com/v4/payloads/" TargetMode="External"/><Relationship Id="rId2" Type="http://schemas.openxmlformats.org/officeDocument/2006/relationships/hyperlink" Target="https://api.spacexdata.com/v4/launchpads/" TargetMode="External"/><Relationship Id="rId1" Type="http://schemas.openxmlformats.org/officeDocument/2006/relationships/hyperlink" Target="https://api.spacexdata.com/v4/rockets/" TargetMode="External"/><Relationship Id="rId5" Type="http://schemas.openxmlformats.org/officeDocument/2006/relationships/hyperlink" Target="https://github.com/VincentC75/IBMDataScience/blob/main/jupyter-labs-spacex-data-collection-api.ipynb" TargetMode="External"/><Relationship Id="rId4" Type="http://schemas.openxmlformats.org/officeDocument/2006/relationships/hyperlink" Target="https://api.spacexdata.com/v4/cores/"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5" Type="http://schemas.openxmlformats.org/officeDocument/2006/relationships/hyperlink" Target="https://github.com/VincentC75/IBMDataScience/blob/main/jupyter-labs-webscraping.ipynb" TargetMode="External"/><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5" Type="http://schemas.openxmlformats.org/officeDocument/2006/relationships/hyperlink" Target="https://github.com/VincentC75/IBMDataScience/blob/main/jupyter-labs-eda-sql-coursera_sqllite.ipynb" TargetMode="External"/><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7.xml.rels><?xml version="1.0" encoding="UTF-8" standalone="yes"?>
<Relationships xmlns="http://schemas.openxmlformats.org/package/2006/relationships"><Relationship Id="rId1" Type="http://schemas.openxmlformats.org/officeDocument/2006/relationships/hyperlink" Target="https://github.com/VincentC75/IBMDataScience"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B7078-97B6-4D01-8FB5-F5A20F40CA2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48DA0B41-CC51-47D9-86C8-DA8708A1E94A}">
      <dgm:prSet/>
      <dgm:spPr/>
      <dgm:t>
        <a:bodyPr/>
        <a:lstStyle/>
        <a:p>
          <a:pPr>
            <a:defRPr b="1"/>
          </a:pPr>
          <a:r>
            <a:rPr lang="en-US"/>
            <a:t>Main steps for this analysis:</a:t>
          </a:r>
        </a:p>
      </dgm:t>
    </dgm:pt>
    <dgm:pt modelId="{577D18AD-FD52-4924-AEB8-2F07EA552CED}" type="parTrans" cxnId="{865AAE08-459B-4371-A38D-A1FFE843DB8F}">
      <dgm:prSet/>
      <dgm:spPr/>
      <dgm:t>
        <a:bodyPr/>
        <a:lstStyle/>
        <a:p>
          <a:endParaRPr lang="en-US"/>
        </a:p>
      </dgm:t>
    </dgm:pt>
    <dgm:pt modelId="{18E12F3A-7A92-4198-BA1C-B6D133EE231E}" type="sibTrans" cxnId="{865AAE08-459B-4371-A38D-A1FFE843DB8F}">
      <dgm:prSet/>
      <dgm:spPr/>
      <dgm:t>
        <a:bodyPr/>
        <a:lstStyle/>
        <a:p>
          <a:endParaRPr lang="en-US"/>
        </a:p>
      </dgm:t>
    </dgm:pt>
    <dgm:pt modelId="{0AE902CE-155C-49A8-9E2F-1078B18AAA21}">
      <dgm:prSet/>
      <dgm:spPr/>
      <dgm:t>
        <a:bodyPr/>
        <a:lstStyle/>
        <a:p>
          <a:r>
            <a:rPr lang="en-US"/>
            <a:t>Data collection with API and web scrapping</a:t>
          </a:r>
        </a:p>
      </dgm:t>
    </dgm:pt>
    <dgm:pt modelId="{CCAA2B3B-7437-45D9-A959-399F169D3C4E}" type="parTrans" cxnId="{E15FF112-6640-4D0C-9AAB-4D3108C7B818}">
      <dgm:prSet/>
      <dgm:spPr/>
      <dgm:t>
        <a:bodyPr/>
        <a:lstStyle/>
        <a:p>
          <a:endParaRPr lang="en-US"/>
        </a:p>
      </dgm:t>
    </dgm:pt>
    <dgm:pt modelId="{14B40842-A600-4ED0-9190-07C77743E283}" type="sibTrans" cxnId="{E15FF112-6640-4D0C-9AAB-4D3108C7B818}">
      <dgm:prSet/>
      <dgm:spPr/>
      <dgm:t>
        <a:bodyPr/>
        <a:lstStyle/>
        <a:p>
          <a:endParaRPr lang="en-US"/>
        </a:p>
      </dgm:t>
    </dgm:pt>
    <dgm:pt modelId="{7586A4F4-BEA5-4EA6-A439-AA9B1E2BAA60}">
      <dgm:prSet/>
      <dgm:spPr/>
      <dgm:t>
        <a:bodyPr/>
        <a:lstStyle/>
        <a:p>
          <a:r>
            <a:rPr lang="en-US"/>
            <a:t>Data wrangling and cleaning</a:t>
          </a:r>
        </a:p>
      </dgm:t>
    </dgm:pt>
    <dgm:pt modelId="{7848332B-259A-4A45-BE64-01ACAEC770CA}" type="parTrans" cxnId="{64213BBA-9351-4DC4-A657-BACAC9C11DEA}">
      <dgm:prSet/>
      <dgm:spPr/>
      <dgm:t>
        <a:bodyPr/>
        <a:lstStyle/>
        <a:p>
          <a:endParaRPr lang="en-US"/>
        </a:p>
      </dgm:t>
    </dgm:pt>
    <dgm:pt modelId="{285D808A-ABA3-4438-B70F-CE619F626CE6}" type="sibTrans" cxnId="{64213BBA-9351-4DC4-A657-BACAC9C11DEA}">
      <dgm:prSet/>
      <dgm:spPr/>
      <dgm:t>
        <a:bodyPr/>
        <a:lstStyle/>
        <a:p>
          <a:endParaRPr lang="en-US"/>
        </a:p>
      </dgm:t>
    </dgm:pt>
    <dgm:pt modelId="{DBA1AAC1-0E65-4414-910D-2606FB992990}">
      <dgm:prSet/>
      <dgm:spPr/>
      <dgm:t>
        <a:bodyPr/>
        <a:lstStyle/>
        <a:p>
          <a:r>
            <a:rPr lang="en-US"/>
            <a:t>Exploratory data analysis with SQL and visualization</a:t>
          </a:r>
        </a:p>
      </dgm:t>
    </dgm:pt>
    <dgm:pt modelId="{7B3AC9C6-3213-40E7-BFA5-23E16904DD40}" type="parTrans" cxnId="{D3F8E113-1833-43EA-8B1A-BA8E4DAFFECF}">
      <dgm:prSet/>
      <dgm:spPr/>
      <dgm:t>
        <a:bodyPr/>
        <a:lstStyle/>
        <a:p>
          <a:endParaRPr lang="en-US"/>
        </a:p>
      </dgm:t>
    </dgm:pt>
    <dgm:pt modelId="{8B772521-6948-4B21-8D5E-507F2E9E23C2}" type="sibTrans" cxnId="{D3F8E113-1833-43EA-8B1A-BA8E4DAFFECF}">
      <dgm:prSet/>
      <dgm:spPr/>
      <dgm:t>
        <a:bodyPr/>
        <a:lstStyle/>
        <a:p>
          <a:endParaRPr lang="en-US"/>
        </a:p>
      </dgm:t>
    </dgm:pt>
    <dgm:pt modelId="{51106FBD-234A-4620-AC65-2865ADE04654}">
      <dgm:prSet/>
      <dgm:spPr/>
      <dgm:t>
        <a:bodyPr/>
        <a:lstStyle/>
        <a:p>
          <a:r>
            <a:rPr lang="en-US"/>
            <a:t>Map creation with folium</a:t>
          </a:r>
        </a:p>
      </dgm:t>
    </dgm:pt>
    <dgm:pt modelId="{FC71FD4B-34F0-4336-97B3-F34FD36A41F7}" type="parTrans" cxnId="{04769AC3-C42C-46AA-9307-5AA2EE59EF16}">
      <dgm:prSet/>
      <dgm:spPr/>
      <dgm:t>
        <a:bodyPr/>
        <a:lstStyle/>
        <a:p>
          <a:endParaRPr lang="en-US"/>
        </a:p>
      </dgm:t>
    </dgm:pt>
    <dgm:pt modelId="{2B7698E5-7A1A-40BC-9944-6A1E9733A199}" type="sibTrans" cxnId="{04769AC3-C42C-46AA-9307-5AA2EE59EF16}">
      <dgm:prSet/>
      <dgm:spPr/>
      <dgm:t>
        <a:bodyPr/>
        <a:lstStyle/>
        <a:p>
          <a:endParaRPr lang="en-US"/>
        </a:p>
      </dgm:t>
    </dgm:pt>
    <dgm:pt modelId="{62332337-50D3-4950-9636-A1BC3F59426D}">
      <dgm:prSet/>
      <dgm:spPr/>
      <dgm:t>
        <a:bodyPr/>
        <a:lstStyle/>
        <a:p>
          <a:r>
            <a:rPr lang="en-US"/>
            <a:t>Interactive dashboarding with dash</a:t>
          </a:r>
        </a:p>
      </dgm:t>
    </dgm:pt>
    <dgm:pt modelId="{6B1A631B-2EEA-4B60-B72C-660C83A54589}" type="parTrans" cxnId="{CC1F70F2-561F-453B-B3B1-75467812BB88}">
      <dgm:prSet/>
      <dgm:spPr/>
      <dgm:t>
        <a:bodyPr/>
        <a:lstStyle/>
        <a:p>
          <a:endParaRPr lang="en-US"/>
        </a:p>
      </dgm:t>
    </dgm:pt>
    <dgm:pt modelId="{A070AACA-1296-430A-9DAE-8906D43A16E1}" type="sibTrans" cxnId="{CC1F70F2-561F-453B-B3B1-75467812BB88}">
      <dgm:prSet/>
      <dgm:spPr/>
      <dgm:t>
        <a:bodyPr/>
        <a:lstStyle/>
        <a:p>
          <a:endParaRPr lang="en-US"/>
        </a:p>
      </dgm:t>
    </dgm:pt>
    <dgm:pt modelId="{CD6636D0-D8A9-4DDA-B689-33D0F5F3DAFC}">
      <dgm:prSet/>
      <dgm:spPr/>
      <dgm:t>
        <a:bodyPr/>
        <a:lstStyle/>
        <a:p>
          <a:r>
            <a:rPr lang="en-US"/>
            <a:t>Training of machine learning models dans hyperparameter optimization.</a:t>
          </a:r>
        </a:p>
      </dgm:t>
    </dgm:pt>
    <dgm:pt modelId="{0134FC24-708C-4CD4-B8A7-276A038001E6}" type="parTrans" cxnId="{870CD02C-5246-4DD0-9CED-5B4B3C829EC9}">
      <dgm:prSet/>
      <dgm:spPr/>
      <dgm:t>
        <a:bodyPr/>
        <a:lstStyle/>
        <a:p>
          <a:endParaRPr lang="en-US"/>
        </a:p>
      </dgm:t>
    </dgm:pt>
    <dgm:pt modelId="{B8C9968B-84B9-49A2-9B19-43B9E10F15AD}" type="sibTrans" cxnId="{870CD02C-5246-4DD0-9CED-5B4B3C829EC9}">
      <dgm:prSet/>
      <dgm:spPr/>
      <dgm:t>
        <a:bodyPr/>
        <a:lstStyle/>
        <a:p>
          <a:endParaRPr lang="en-US"/>
        </a:p>
      </dgm:t>
    </dgm:pt>
    <dgm:pt modelId="{9E373D9E-239F-4C10-97C7-78595A7AA8CA}">
      <dgm:prSet/>
      <dgm:spPr/>
      <dgm:t>
        <a:bodyPr/>
        <a:lstStyle/>
        <a:p>
          <a:pPr>
            <a:defRPr b="1"/>
          </a:pPr>
          <a:r>
            <a:rPr lang="en-US"/>
            <a:t>Summary of all results</a:t>
          </a:r>
        </a:p>
      </dgm:t>
    </dgm:pt>
    <dgm:pt modelId="{5B2839C1-89E0-456C-A62C-3157DCB60C50}" type="parTrans" cxnId="{77AE9410-8CD8-463E-894B-0CCBA296093B}">
      <dgm:prSet/>
      <dgm:spPr/>
      <dgm:t>
        <a:bodyPr/>
        <a:lstStyle/>
        <a:p>
          <a:endParaRPr lang="en-US"/>
        </a:p>
      </dgm:t>
    </dgm:pt>
    <dgm:pt modelId="{09968238-47EC-4412-8668-7FFAB7A89F6F}" type="sibTrans" cxnId="{77AE9410-8CD8-463E-894B-0CCBA296093B}">
      <dgm:prSet/>
      <dgm:spPr/>
      <dgm:t>
        <a:bodyPr/>
        <a:lstStyle/>
        <a:p>
          <a:endParaRPr lang="en-US"/>
        </a:p>
      </dgm:t>
    </dgm:pt>
    <dgm:pt modelId="{BD623F9A-65AC-4C68-8839-4A71A59D4CAC}">
      <dgm:prSet/>
      <dgm:spPr/>
      <dgm:t>
        <a:bodyPr/>
        <a:lstStyle/>
        <a:p>
          <a:r>
            <a:rPr lang="en-US"/>
            <a:t>With the data collected, features can be extracted to train machine learning models and predict a launch outcome based on the history of launches.</a:t>
          </a:r>
        </a:p>
      </dgm:t>
    </dgm:pt>
    <dgm:pt modelId="{B9DEBD8C-4CCF-4EA5-80F3-7DECAA9EAF45}" type="parTrans" cxnId="{766E7BDE-2C3A-485C-8D33-D141454B85CF}">
      <dgm:prSet/>
      <dgm:spPr/>
      <dgm:t>
        <a:bodyPr/>
        <a:lstStyle/>
        <a:p>
          <a:endParaRPr lang="en-US"/>
        </a:p>
      </dgm:t>
    </dgm:pt>
    <dgm:pt modelId="{13FEC6BC-422F-4239-AEA2-99D886E25151}" type="sibTrans" cxnId="{766E7BDE-2C3A-485C-8D33-D141454B85CF}">
      <dgm:prSet/>
      <dgm:spPr/>
      <dgm:t>
        <a:bodyPr/>
        <a:lstStyle/>
        <a:p>
          <a:endParaRPr lang="en-US"/>
        </a:p>
      </dgm:t>
    </dgm:pt>
    <dgm:pt modelId="{2E8A5656-9EE1-4F01-B2C7-2D4E0FBA7334}">
      <dgm:prSet/>
      <dgm:spPr/>
      <dgm:t>
        <a:bodyPr/>
        <a:lstStyle/>
        <a:p>
          <a:r>
            <a:rPr lang="en-US"/>
            <a:t>A tree model reaches almost 95% accuracy</a:t>
          </a:r>
        </a:p>
      </dgm:t>
    </dgm:pt>
    <dgm:pt modelId="{6EBBEC6C-706B-4EC1-BBB2-C29312317EC8}" type="parTrans" cxnId="{005FF2F5-6AA6-46A8-8846-E456489E66E5}">
      <dgm:prSet/>
      <dgm:spPr/>
      <dgm:t>
        <a:bodyPr/>
        <a:lstStyle/>
        <a:p>
          <a:endParaRPr lang="en-US"/>
        </a:p>
      </dgm:t>
    </dgm:pt>
    <dgm:pt modelId="{319A0D25-BDA9-4280-8839-F13C4E4834C9}" type="sibTrans" cxnId="{005FF2F5-6AA6-46A8-8846-E456489E66E5}">
      <dgm:prSet/>
      <dgm:spPr/>
      <dgm:t>
        <a:bodyPr/>
        <a:lstStyle/>
        <a:p>
          <a:endParaRPr lang="en-US"/>
        </a:p>
      </dgm:t>
    </dgm:pt>
    <dgm:pt modelId="{725FF518-049F-4F3E-823F-854566B9F8A6}" type="pres">
      <dgm:prSet presAssocID="{EEFB7078-97B6-4D01-8FB5-F5A20F40CA27}" presName="root" presStyleCnt="0">
        <dgm:presLayoutVars>
          <dgm:dir/>
          <dgm:resizeHandles val="exact"/>
        </dgm:presLayoutVars>
      </dgm:prSet>
      <dgm:spPr/>
    </dgm:pt>
    <dgm:pt modelId="{888D9420-8AFC-44A9-B311-314D01622058}" type="pres">
      <dgm:prSet presAssocID="{48DA0B41-CC51-47D9-86C8-DA8708A1E94A}" presName="compNode" presStyleCnt="0"/>
      <dgm:spPr/>
    </dgm:pt>
    <dgm:pt modelId="{ADA698E7-947D-4F13-8D15-048C21AE52E8}" type="pres">
      <dgm:prSet presAssocID="{48DA0B41-CC51-47D9-86C8-DA8708A1E9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onnées"/>
        </a:ext>
      </dgm:extLst>
    </dgm:pt>
    <dgm:pt modelId="{14C93A58-121C-4C14-9B75-B5599A2546D9}" type="pres">
      <dgm:prSet presAssocID="{48DA0B41-CC51-47D9-86C8-DA8708A1E94A}" presName="iconSpace" presStyleCnt="0"/>
      <dgm:spPr/>
    </dgm:pt>
    <dgm:pt modelId="{06617FE3-F249-4B28-8479-31326D615EF5}" type="pres">
      <dgm:prSet presAssocID="{48DA0B41-CC51-47D9-86C8-DA8708A1E94A}" presName="parTx" presStyleLbl="revTx" presStyleIdx="0" presStyleCnt="4">
        <dgm:presLayoutVars>
          <dgm:chMax val="0"/>
          <dgm:chPref val="0"/>
        </dgm:presLayoutVars>
      </dgm:prSet>
      <dgm:spPr/>
    </dgm:pt>
    <dgm:pt modelId="{C44AB57F-8A48-4990-9B4A-33CAF3242B1E}" type="pres">
      <dgm:prSet presAssocID="{48DA0B41-CC51-47D9-86C8-DA8708A1E94A}" presName="txSpace" presStyleCnt="0"/>
      <dgm:spPr/>
    </dgm:pt>
    <dgm:pt modelId="{D5ACED0B-0B58-4DE5-AE95-ADC20E8595E2}" type="pres">
      <dgm:prSet presAssocID="{48DA0B41-CC51-47D9-86C8-DA8708A1E94A}" presName="desTx" presStyleLbl="revTx" presStyleIdx="1" presStyleCnt="4">
        <dgm:presLayoutVars/>
      </dgm:prSet>
      <dgm:spPr/>
    </dgm:pt>
    <dgm:pt modelId="{FAD5DBE0-48A3-4479-AC30-06B17E45DAAC}" type="pres">
      <dgm:prSet presAssocID="{18E12F3A-7A92-4198-BA1C-B6D133EE231E}" presName="sibTrans" presStyleCnt="0"/>
      <dgm:spPr/>
    </dgm:pt>
    <dgm:pt modelId="{99BDDF20-7675-4B6B-BB2C-E490E1D5DA7F}" type="pres">
      <dgm:prSet presAssocID="{9E373D9E-239F-4C10-97C7-78595A7AA8CA}" presName="compNode" presStyleCnt="0"/>
      <dgm:spPr/>
    </dgm:pt>
    <dgm:pt modelId="{0AD09E48-A13D-4628-A8A0-5A74A235BA05}" type="pres">
      <dgm:prSet presAssocID="{9E373D9E-239F-4C10-97C7-78595A7AA8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9114E27-0BED-46DA-8D73-17F005357F52}" type="pres">
      <dgm:prSet presAssocID="{9E373D9E-239F-4C10-97C7-78595A7AA8CA}" presName="iconSpace" presStyleCnt="0"/>
      <dgm:spPr/>
    </dgm:pt>
    <dgm:pt modelId="{B69EF511-191D-43F4-84F4-CBA24A68D521}" type="pres">
      <dgm:prSet presAssocID="{9E373D9E-239F-4C10-97C7-78595A7AA8CA}" presName="parTx" presStyleLbl="revTx" presStyleIdx="2" presStyleCnt="4">
        <dgm:presLayoutVars>
          <dgm:chMax val="0"/>
          <dgm:chPref val="0"/>
        </dgm:presLayoutVars>
      </dgm:prSet>
      <dgm:spPr/>
    </dgm:pt>
    <dgm:pt modelId="{297931BC-CACE-40AC-B39F-6C6FB2D1FEA4}" type="pres">
      <dgm:prSet presAssocID="{9E373D9E-239F-4C10-97C7-78595A7AA8CA}" presName="txSpace" presStyleCnt="0"/>
      <dgm:spPr/>
    </dgm:pt>
    <dgm:pt modelId="{38650D83-0F37-47A3-A5D4-35EB39D0E4AE}" type="pres">
      <dgm:prSet presAssocID="{9E373D9E-239F-4C10-97C7-78595A7AA8CA}" presName="desTx" presStyleLbl="revTx" presStyleIdx="3" presStyleCnt="4">
        <dgm:presLayoutVars/>
      </dgm:prSet>
      <dgm:spPr/>
    </dgm:pt>
  </dgm:ptLst>
  <dgm:cxnLst>
    <dgm:cxn modelId="{865AAE08-459B-4371-A38D-A1FFE843DB8F}" srcId="{EEFB7078-97B6-4D01-8FB5-F5A20F40CA27}" destId="{48DA0B41-CC51-47D9-86C8-DA8708A1E94A}" srcOrd="0" destOrd="0" parTransId="{577D18AD-FD52-4924-AEB8-2F07EA552CED}" sibTransId="{18E12F3A-7A92-4198-BA1C-B6D133EE231E}"/>
    <dgm:cxn modelId="{77AE9410-8CD8-463E-894B-0CCBA296093B}" srcId="{EEFB7078-97B6-4D01-8FB5-F5A20F40CA27}" destId="{9E373D9E-239F-4C10-97C7-78595A7AA8CA}" srcOrd="1" destOrd="0" parTransId="{5B2839C1-89E0-456C-A62C-3157DCB60C50}" sibTransId="{09968238-47EC-4412-8668-7FFAB7A89F6F}"/>
    <dgm:cxn modelId="{E15FF112-6640-4D0C-9AAB-4D3108C7B818}" srcId="{48DA0B41-CC51-47D9-86C8-DA8708A1E94A}" destId="{0AE902CE-155C-49A8-9E2F-1078B18AAA21}" srcOrd="0" destOrd="0" parTransId="{CCAA2B3B-7437-45D9-A959-399F169D3C4E}" sibTransId="{14B40842-A600-4ED0-9190-07C77743E283}"/>
    <dgm:cxn modelId="{D3F8E113-1833-43EA-8B1A-BA8E4DAFFECF}" srcId="{48DA0B41-CC51-47D9-86C8-DA8708A1E94A}" destId="{DBA1AAC1-0E65-4414-910D-2606FB992990}" srcOrd="2" destOrd="0" parTransId="{7B3AC9C6-3213-40E7-BFA5-23E16904DD40}" sibTransId="{8B772521-6948-4B21-8D5E-507F2E9E23C2}"/>
    <dgm:cxn modelId="{F77E9918-A3E5-464C-B410-13B0FC646CF2}" type="presOf" srcId="{9E373D9E-239F-4C10-97C7-78595A7AA8CA}" destId="{B69EF511-191D-43F4-84F4-CBA24A68D521}" srcOrd="0" destOrd="0" presId="urn:microsoft.com/office/officeart/2018/5/layout/CenteredIconLabelDescriptionList"/>
    <dgm:cxn modelId="{870CD02C-5246-4DD0-9CED-5B4B3C829EC9}" srcId="{48DA0B41-CC51-47D9-86C8-DA8708A1E94A}" destId="{CD6636D0-D8A9-4DDA-B689-33D0F5F3DAFC}" srcOrd="5" destOrd="0" parTransId="{0134FC24-708C-4CD4-B8A7-276A038001E6}" sibTransId="{B8C9968B-84B9-49A2-9B19-43B9E10F15AD}"/>
    <dgm:cxn modelId="{0A5FB133-473D-4F58-A8F2-A8F3D7409B3E}" type="presOf" srcId="{DBA1AAC1-0E65-4414-910D-2606FB992990}" destId="{D5ACED0B-0B58-4DE5-AE95-ADC20E8595E2}" srcOrd="0" destOrd="2" presId="urn:microsoft.com/office/officeart/2018/5/layout/CenteredIconLabelDescriptionList"/>
    <dgm:cxn modelId="{66F79E34-1AE2-435C-97ED-E258AD1EB90A}" type="presOf" srcId="{62332337-50D3-4950-9636-A1BC3F59426D}" destId="{D5ACED0B-0B58-4DE5-AE95-ADC20E8595E2}" srcOrd="0" destOrd="4" presId="urn:microsoft.com/office/officeart/2018/5/layout/CenteredIconLabelDescriptionList"/>
    <dgm:cxn modelId="{AC675E4E-A1F7-4887-AEF4-3395FB14A71C}" type="presOf" srcId="{2E8A5656-9EE1-4F01-B2C7-2D4E0FBA7334}" destId="{38650D83-0F37-47A3-A5D4-35EB39D0E4AE}" srcOrd="0" destOrd="1" presId="urn:microsoft.com/office/officeart/2018/5/layout/CenteredIconLabelDescriptionList"/>
    <dgm:cxn modelId="{45C2446F-A0CD-485B-9117-ABE4906E94CF}" type="presOf" srcId="{7586A4F4-BEA5-4EA6-A439-AA9B1E2BAA60}" destId="{D5ACED0B-0B58-4DE5-AE95-ADC20E8595E2}" srcOrd="0" destOrd="1" presId="urn:microsoft.com/office/officeart/2018/5/layout/CenteredIconLabelDescriptionList"/>
    <dgm:cxn modelId="{3680D755-90B0-4044-8C11-60593A41F376}" type="presOf" srcId="{0AE902CE-155C-49A8-9E2F-1078B18AAA21}" destId="{D5ACED0B-0B58-4DE5-AE95-ADC20E8595E2}" srcOrd="0" destOrd="0" presId="urn:microsoft.com/office/officeart/2018/5/layout/CenteredIconLabelDescriptionList"/>
    <dgm:cxn modelId="{F4A645B5-A9DA-4071-8B09-A8E7D232EFD2}" type="presOf" srcId="{51106FBD-234A-4620-AC65-2865ADE04654}" destId="{D5ACED0B-0B58-4DE5-AE95-ADC20E8595E2}" srcOrd="0" destOrd="3" presId="urn:microsoft.com/office/officeart/2018/5/layout/CenteredIconLabelDescriptionList"/>
    <dgm:cxn modelId="{64213BBA-9351-4DC4-A657-BACAC9C11DEA}" srcId="{48DA0B41-CC51-47D9-86C8-DA8708A1E94A}" destId="{7586A4F4-BEA5-4EA6-A439-AA9B1E2BAA60}" srcOrd="1" destOrd="0" parTransId="{7848332B-259A-4A45-BE64-01ACAEC770CA}" sibTransId="{285D808A-ABA3-4438-B70F-CE619F626CE6}"/>
    <dgm:cxn modelId="{04769AC3-C42C-46AA-9307-5AA2EE59EF16}" srcId="{48DA0B41-CC51-47D9-86C8-DA8708A1E94A}" destId="{51106FBD-234A-4620-AC65-2865ADE04654}" srcOrd="3" destOrd="0" parTransId="{FC71FD4B-34F0-4336-97B3-F34FD36A41F7}" sibTransId="{2B7698E5-7A1A-40BC-9944-6A1E9733A199}"/>
    <dgm:cxn modelId="{58E2AAC9-26D1-46E8-9DA5-4F7C995A0DBA}" type="presOf" srcId="{BD623F9A-65AC-4C68-8839-4A71A59D4CAC}" destId="{38650D83-0F37-47A3-A5D4-35EB39D0E4AE}" srcOrd="0" destOrd="0" presId="urn:microsoft.com/office/officeart/2018/5/layout/CenteredIconLabelDescriptionList"/>
    <dgm:cxn modelId="{766E7BDE-2C3A-485C-8D33-D141454B85CF}" srcId="{9E373D9E-239F-4C10-97C7-78595A7AA8CA}" destId="{BD623F9A-65AC-4C68-8839-4A71A59D4CAC}" srcOrd="0" destOrd="0" parTransId="{B9DEBD8C-4CCF-4EA5-80F3-7DECAA9EAF45}" sibTransId="{13FEC6BC-422F-4239-AEA2-99D886E25151}"/>
    <dgm:cxn modelId="{C609E6EA-C020-4E62-B780-4D6769C9A5BB}" type="presOf" srcId="{CD6636D0-D8A9-4DDA-B689-33D0F5F3DAFC}" destId="{D5ACED0B-0B58-4DE5-AE95-ADC20E8595E2}" srcOrd="0" destOrd="5" presId="urn:microsoft.com/office/officeart/2018/5/layout/CenteredIconLabelDescriptionList"/>
    <dgm:cxn modelId="{1EF6FFEE-7E57-463E-94CF-4397079DA838}" type="presOf" srcId="{EEFB7078-97B6-4D01-8FB5-F5A20F40CA27}" destId="{725FF518-049F-4F3E-823F-854566B9F8A6}" srcOrd="0" destOrd="0" presId="urn:microsoft.com/office/officeart/2018/5/layout/CenteredIconLabelDescriptionList"/>
    <dgm:cxn modelId="{CC1F70F2-561F-453B-B3B1-75467812BB88}" srcId="{48DA0B41-CC51-47D9-86C8-DA8708A1E94A}" destId="{62332337-50D3-4950-9636-A1BC3F59426D}" srcOrd="4" destOrd="0" parTransId="{6B1A631B-2EEA-4B60-B72C-660C83A54589}" sibTransId="{A070AACA-1296-430A-9DAE-8906D43A16E1}"/>
    <dgm:cxn modelId="{005FF2F5-6AA6-46A8-8846-E456489E66E5}" srcId="{9E373D9E-239F-4C10-97C7-78595A7AA8CA}" destId="{2E8A5656-9EE1-4F01-B2C7-2D4E0FBA7334}" srcOrd="1" destOrd="0" parTransId="{6EBBEC6C-706B-4EC1-BBB2-C29312317EC8}" sibTransId="{319A0D25-BDA9-4280-8839-F13C4E4834C9}"/>
    <dgm:cxn modelId="{451953F6-B33A-4C90-8250-D86F69F22470}" type="presOf" srcId="{48DA0B41-CC51-47D9-86C8-DA8708A1E94A}" destId="{06617FE3-F249-4B28-8479-31326D615EF5}" srcOrd="0" destOrd="0" presId="urn:microsoft.com/office/officeart/2018/5/layout/CenteredIconLabelDescriptionList"/>
    <dgm:cxn modelId="{8573E43E-6C55-473D-8041-ABD525653EDC}" type="presParOf" srcId="{725FF518-049F-4F3E-823F-854566B9F8A6}" destId="{888D9420-8AFC-44A9-B311-314D01622058}" srcOrd="0" destOrd="0" presId="urn:microsoft.com/office/officeart/2018/5/layout/CenteredIconLabelDescriptionList"/>
    <dgm:cxn modelId="{D00ED195-55FB-49FB-A8F4-48171E43C311}" type="presParOf" srcId="{888D9420-8AFC-44A9-B311-314D01622058}" destId="{ADA698E7-947D-4F13-8D15-048C21AE52E8}" srcOrd="0" destOrd="0" presId="urn:microsoft.com/office/officeart/2018/5/layout/CenteredIconLabelDescriptionList"/>
    <dgm:cxn modelId="{06FBCE40-0811-4AB8-8AC5-8DC836A19956}" type="presParOf" srcId="{888D9420-8AFC-44A9-B311-314D01622058}" destId="{14C93A58-121C-4C14-9B75-B5599A2546D9}" srcOrd="1" destOrd="0" presId="urn:microsoft.com/office/officeart/2018/5/layout/CenteredIconLabelDescriptionList"/>
    <dgm:cxn modelId="{6EF93A3B-8472-45B7-B394-90DAF15F2CD1}" type="presParOf" srcId="{888D9420-8AFC-44A9-B311-314D01622058}" destId="{06617FE3-F249-4B28-8479-31326D615EF5}" srcOrd="2" destOrd="0" presId="urn:microsoft.com/office/officeart/2018/5/layout/CenteredIconLabelDescriptionList"/>
    <dgm:cxn modelId="{071C086B-340B-4F28-B3F2-A28BFA8A530F}" type="presParOf" srcId="{888D9420-8AFC-44A9-B311-314D01622058}" destId="{C44AB57F-8A48-4990-9B4A-33CAF3242B1E}" srcOrd="3" destOrd="0" presId="urn:microsoft.com/office/officeart/2018/5/layout/CenteredIconLabelDescriptionList"/>
    <dgm:cxn modelId="{856F47E8-7FD0-4BE6-8DE4-159A81500119}" type="presParOf" srcId="{888D9420-8AFC-44A9-B311-314D01622058}" destId="{D5ACED0B-0B58-4DE5-AE95-ADC20E8595E2}" srcOrd="4" destOrd="0" presId="urn:microsoft.com/office/officeart/2018/5/layout/CenteredIconLabelDescriptionList"/>
    <dgm:cxn modelId="{793149CF-F12C-44D4-BB8B-DBC362A64AF8}" type="presParOf" srcId="{725FF518-049F-4F3E-823F-854566B9F8A6}" destId="{FAD5DBE0-48A3-4479-AC30-06B17E45DAAC}" srcOrd="1" destOrd="0" presId="urn:microsoft.com/office/officeart/2018/5/layout/CenteredIconLabelDescriptionList"/>
    <dgm:cxn modelId="{7DC5DD0D-9A24-4CF9-97BF-77EB068B6215}" type="presParOf" srcId="{725FF518-049F-4F3E-823F-854566B9F8A6}" destId="{99BDDF20-7675-4B6B-BB2C-E490E1D5DA7F}" srcOrd="2" destOrd="0" presId="urn:microsoft.com/office/officeart/2018/5/layout/CenteredIconLabelDescriptionList"/>
    <dgm:cxn modelId="{62CAEB0B-15E1-449E-8789-E9E925C7DA7A}" type="presParOf" srcId="{99BDDF20-7675-4B6B-BB2C-E490E1D5DA7F}" destId="{0AD09E48-A13D-4628-A8A0-5A74A235BA05}" srcOrd="0" destOrd="0" presId="urn:microsoft.com/office/officeart/2018/5/layout/CenteredIconLabelDescriptionList"/>
    <dgm:cxn modelId="{554D4E60-317C-4225-9D33-845095038DF0}" type="presParOf" srcId="{99BDDF20-7675-4B6B-BB2C-E490E1D5DA7F}" destId="{09114E27-0BED-46DA-8D73-17F005357F52}" srcOrd="1" destOrd="0" presId="urn:microsoft.com/office/officeart/2018/5/layout/CenteredIconLabelDescriptionList"/>
    <dgm:cxn modelId="{952A3673-5DB4-4328-820D-4D1692C7CBEE}" type="presParOf" srcId="{99BDDF20-7675-4B6B-BB2C-E490E1D5DA7F}" destId="{B69EF511-191D-43F4-84F4-CBA24A68D521}" srcOrd="2" destOrd="0" presId="urn:microsoft.com/office/officeart/2018/5/layout/CenteredIconLabelDescriptionList"/>
    <dgm:cxn modelId="{F0A2AD20-5EF0-42B5-9FAD-2E9BB55340B6}" type="presParOf" srcId="{99BDDF20-7675-4B6B-BB2C-E490E1D5DA7F}" destId="{297931BC-CACE-40AC-B39F-6C6FB2D1FEA4}" srcOrd="3" destOrd="0" presId="urn:microsoft.com/office/officeart/2018/5/layout/CenteredIconLabelDescriptionList"/>
    <dgm:cxn modelId="{9137B653-96D1-46C5-B569-014D0F925658}" type="presParOf" srcId="{99BDDF20-7675-4B6B-BB2C-E490E1D5DA7F}" destId="{38650D83-0F37-47A3-A5D4-35EB39D0E4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8D1515-5DD4-434E-82C0-24913AA019CE}"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B8E0123-8B14-428A-B61C-8B6B9F9772CE}">
      <dgm:prSet/>
      <dgm:spPr/>
      <dgm:t>
        <a:bodyPr/>
        <a:lstStyle/>
        <a:p>
          <a:r>
            <a:rPr lang="en-US"/>
            <a:t>Executive Summary</a:t>
          </a:r>
        </a:p>
      </dgm:t>
    </dgm:pt>
    <dgm:pt modelId="{442F3D7D-BAA6-4355-8376-693E8306B67E}" type="parTrans" cxnId="{B9A8546D-1DBF-4019-A538-EB0D2987D0DE}">
      <dgm:prSet/>
      <dgm:spPr/>
      <dgm:t>
        <a:bodyPr/>
        <a:lstStyle/>
        <a:p>
          <a:endParaRPr lang="en-US"/>
        </a:p>
      </dgm:t>
    </dgm:pt>
    <dgm:pt modelId="{7E6CE8A8-CAFB-42E2-8E8C-985975BC7096}" type="sibTrans" cxnId="{B9A8546D-1DBF-4019-A538-EB0D2987D0DE}">
      <dgm:prSet/>
      <dgm:spPr/>
      <dgm:t>
        <a:bodyPr/>
        <a:lstStyle/>
        <a:p>
          <a:endParaRPr lang="en-US"/>
        </a:p>
      </dgm:t>
    </dgm:pt>
    <dgm:pt modelId="{6493B21C-A392-4C1A-B351-1FDEE5A02806}">
      <dgm:prSet/>
      <dgm:spPr/>
      <dgm:t>
        <a:bodyPr/>
        <a:lstStyle/>
        <a:p>
          <a:r>
            <a:rPr lang="en-US"/>
            <a:t>Data collection methodology:</a:t>
          </a:r>
        </a:p>
      </dgm:t>
    </dgm:pt>
    <dgm:pt modelId="{45E218C0-9AC0-4697-9207-2D7EDC637082}" type="parTrans" cxnId="{30DC5E95-3E3E-4D36-A960-FBEDB18C82FE}">
      <dgm:prSet/>
      <dgm:spPr/>
      <dgm:t>
        <a:bodyPr/>
        <a:lstStyle/>
        <a:p>
          <a:endParaRPr lang="en-US"/>
        </a:p>
      </dgm:t>
    </dgm:pt>
    <dgm:pt modelId="{85837402-4759-456E-9E68-AFEE53BCEB57}" type="sibTrans" cxnId="{30DC5E95-3E3E-4D36-A960-FBEDB18C82FE}">
      <dgm:prSet/>
      <dgm:spPr/>
      <dgm:t>
        <a:bodyPr/>
        <a:lstStyle/>
        <a:p>
          <a:endParaRPr lang="en-US"/>
        </a:p>
      </dgm:t>
    </dgm:pt>
    <dgm:pt modelId="{777F7786-C43B-49AE-B0BD-831D28A4EFAB}">
      <dgm:prSet/>
      <dgm:spPr/>
      <dgm:t>
        <a:bodyPr/>
        <a:lstStyle/>
        <a:p>
          <a:r>
            <a:rPr lang="en-US"/>
            <a:t>Data was collected from the API provided by SpaceX</a:t>
          </a:r>
        </a:p>
      </dgm:t>
    </dgm:pt>
    <dgm:pt modelId="{CB06F77C-8993-4AC1-BBE0-E8CE824D2258}" type="parTrans" cxnId="{E7B6A776-536E-4834-B122-0C062FDB5607}">
      <dgm:prSet/>
      <dgm:spPr/>
      <dgm:t>
        <a:bodyPr/>
        <a:lstStyle/>
        <a:p>
          <a:endParaRPr lang="en-US"/>
        </a:p>
      </dgm:t>
    </dgm:pt>
    <dgm:pt modelId="{0AA119B8-B454-4983-9674-959283B70351}" type="sibTrans" cxnId="{E7B6A776-536E-4834-B122-0C062FDB5607}">
      <dgm:prSet/>
      <dgm:spPr/>
      <dgm:t>
        <a:bodyPr/>
        <a:lstStyle/>
        <a:p>
          <a:endParaRPr lang="en-US"/>
        </a:p>
      </dgm:t>
    </dgm:pt>
    <dgm:pt modelId="{C5F09DC8-1B86-4EC7-B96F-97479D5A5C2A}">
      <dgm:prSet/>
      <dgm:spPr/>
      <dgm:t>
        <a:bodyPr/>
        <a:lstStyle/>
        <a:p>
          <a:r>
            <a:rPr lang="en-US"/>
            <a:t>Additional data was obtained through web scrapping on Wikipedia</a:t>
          </a:r>
        </a:p>
      </dgm:t>
    </dgm:pt>
    <dgm:pt modelId="{59549B92-A581-4B27-AEED-AD41BD9BC213}" type="parTrans" cxnId="{4D0EBEF2-A98C-4D05-B45D-7239622701CD}">
      <dgm:prSet/>
      <dgm:spPr/>
      <dgm:t>
        <a:bodyPr/>
        <a:lstStyle/>
        <a:p>
          <a:endParaRPr lang="en-US"/>
        </a:p>
      </dgm:t>
    </dgm:pt>
    <dgm:pt modelId="{C2ABFFC9-D85F-45B5-9386-707E377724E8}" type="sibTrans" cxnId="{4D0EBEF2-A98C-4D05-B45D-7239622701CD}">
      <dgm:prSet/>
      <dgm:spPr/>
      <dgm:t>
        <a:bodyPr/>
        <a:lstStyle/>
        <a:p>
          <a:endParaRPr lang="en-US"/>
        </a:p>
      </dgm:t>
    </dgm:pt>
    <dgm:pt modelId="{312FB771-A0F1-44D7-9193-4EA0BA3239E9}">
      <dgm:prSet/>
      <dgm:spPr/>
      <dgm:t>
        <a:bodyPr/>
        <a:lstStyle/>
        <a:p>
          <a:r>
            <a:rPr lang="en-US"/>
            <a:t>Perform data wrangling</a:t>
          </a:r>
        </a:p>
      </dgm:t>
    </dgm:pt>
    <dgm:pt modelId="{76CF29B8-D83B-4D15-8F1C-5BADA306765E}" type="parTrans" cxnId="{E9A3CEF6-09F3-4BC4-9E79-56B1E2768A45}">
      <dgm:prSet/>
      <dgm:spPr/>
      <dgm:t>
        <a:bodyPr/>
        <a:lstStyle/>
        <a:p>
          <a:endParaRPr lang="en-US"/>
        </a:p>
      </dgm:t>
    </dgm:pt>
    <dgm:pt modelId="{0D251B01-DA61-4DFF-9D4C-350BEFA45CC0}" type="sibTrans" cxnId="{E9A3CEF6-09F3-4BC4-9E79-56B1E2768A45}">
      <dgm:prSet/>
      <dgm:spPr/>
      <dgm:t>
        <a:bodyPr/>
        <a:lstStyle/>
        <a:p>
          <a:endParaRPr lang="en-US"/>
        </a:p>
      </dgm:t>
    </dgm:pt>
    <dgm:pt modelId="{5E02FCC9-5621-49B4-B744-A0217EC9ABF3}">
      <dgm:prSet/>
      <dgm:spPr/>
      <dgm:t>
        <a:bodyPr/>
        <a:lstStyle/>
        <a:p>
          <a:r>
            <a:rPr lang="en-US"/>
            <a:t>Data was cleaned, missing values imputed and categorical features one-hot encoded</a:t>
          </a:r>
        </a:p>
      </dgm:t>
    </dgm:pt>
    <dgm:pt modelId="{8B2535A9-2F08-4B39-85F0-A3F25247819C}" type="parTrans" cxnId="{2CEBEAF9-BC0E-4B50-9EEE-04B7BAD30CCC}">
      <dgm:prSet/>
      <dgm:spPr/>
      <dgm:t>
        <a:bodyPr/>
        <a:lstStyle/>
        <a:p>
          <a:endParaRPr lang="en-US"/>
        </a:p>
      </dgm:t>
    </dgm:pt>
    <dgm:pt modelId="{A0235CD0-D742-4B38-A695-AB6ED4F3DA33}" type="sibTrans" cxnId="{2CEBEAF9-BC0E-4B50-9EEE-04B7BAD30CCC}">
      <dgm:prSet/>
      <dgm:spPr/>
      <dgm:t>
        <a:bodyPr/>
        <a:lstStyle/>
        <a:p>
          <a:endParaRPr lang="en-US"/>
        </a:p>
      </dgm:t>
    </dgm:pt>
    <dgm:pt modelId="{DE1D2390-EB91-4982-BE1F-E395C183ADCC}">
      <dgm:prSet/>
      <dgm:spPr/>
      <dgm:t>
        <a:bodyPr/>
        <a:lstStyle/>
        <a:p>
          <a:r>
            <a:rPr lang="en-US"/>
            <a:t>Perform exploratory data analysis (EDA) using visualization and SQL</a:t>
          </a:r>
        </a:p>
      </dgm:t>
    </dgm:pt>
    <dgm:pt modelId="{DEA93B6A-70C6-48A6-A933-920EEC934D07}" type="parTrans" cxnId="{AC88EF6B-D2EC-4FA9-B356-C038F90E9D05}">
      <dgm:prSet/>
      <dgm:spPr/>
      <dgm:t>
        <a:bodyPr/>
        <a:lstStyle/>
        <a:p>
          <a:endParaRPr lang="en-US"/>
        </a:p>
      </dgm:t>
    </dgm:pt>
    <dgm:pt modelId="{A64EA9EA-C8D8-4223-9708-B4DF11FEC946}" type="sibTrans" cxnId="{AC88EF6B-D2EC-4FA9-B356-C038F90E9D05}">
      <dgm:prSet/>
      <dgm:spPr/>
      <dgm:t>
        <a:bodyPr/>
        <a:lstStyle/>
        <a:p>
          <a:endParaRPr lang="en-US"/>
        </a:p>
      </dgm:t>
    </dgm:pt>
    <dgm:pt modelId="{FF8F834A-53D1-4DDE-B9D3-13E7BA6C7EF8}">
      <dgm:prSet/>
      <dgm:spPr/>
      <dgm:t>
        <a:bodyPr/>
        <a:lstStyle/>
        <a:p>
          <a:r>
            <a:rPr lang="en-US"/>
            <a:t>Perform interactive visual analytics using Folium and Plotly Dash</a:t>
          </a:r>
        </a:p>
      </dgm:t>
    </dgm:pt>
    <dgm:pt modelId="{81047733-71A3-4396-B695-CCEB32075FD1}" type="parTrans" cxnId="{74B41B4E-9342-402F-8877-7786B7F1CB52}">
      <dgm:prSet/>
      <dgm:spPr/>
      <dgm:t>
        <a:bodyPr/>
        <a:lstStyle/>
        <a:p>
          <a:endParaRPr lang="en-US"/>
        </a:p>
      </dgm:t>
    </dgm:pt>
    <dgm:pt modelId="{186C122F-5E25-4A2C-8C51-DB39F6C3E1FB}" type="sibTrans" cxnId="{74B41B4E-9342-402F-8877-7786B7F1CB52}">
      <dgm:prSet/>
      <dgm:spPr/>
      <dgm:t>
        <a:bodyPr/>
        <a:lstStyle/>
        <a:p>
          <a:endParaRPr lang="en-US"/>
        </a:p>
      </dgm:t>
    </dgm:pt>
    <dgm:pt modelId="{C0D659F0-1BD9-4F2F-9333-1938628A2DDF}">
      <dgm:prSet/>
      <dgm:spPr/>
      <dgm:t>
        <a:bodyPr/>
        <a:lstStyle/>
        <a:p>
          <a:r>
            <a:rPr lang="en-US"/>
            <a:t>Perform predictive analysis using classification models</a:t>
          </a:r>
        </a:p>
      </dgm:t>
    </dgm:pt>
    <dgm:pt modelId="{4242BDDD-ABB8-4F2B-89B0-04130FD305FE}" type="parTrans" cxnId="{FD1B5B8A-6197-4CFA-9F44-C6AE1A6160D5}">
      <dgm:prSet/>
      <dgm:spPr/>
      <dgm:t>
        <a:bodyPr/>
        <a:lstStyle/>
        <a:p>
          <a:endParaRPr lang="en-US"/>
        </a:p>
      </dgm:t>
    </dgm:pt>
    <dgm:pt modelId="{95626FD0-9AA2-4A44-8737-FF4FFF5989AA}" type="sibTrans" cxnId="{FD1B5B8A-6197-4CFA-9F44-C6AE1A6160D5}">
      <dgm:prSet/>
      <dgm:spPr/>
      <dgm:t>
        <a:bodyPr/>
        <a:lstStyle/>
        <a:p>
          <a:endParaRPr lang="en-US"/>
        </a:p>
      </dgm:t>
    </dgm:pt>
    <dgm:pt modelId="{E2C8536A-D63F-438D-A0E9-BB2557FBF7C9}">
      <dgm:prSet/>
      <dgm:spPr/>
      <dgm:t>
        <a:bodyPr/>
        <a:lstStyle/>
        <a:p>
          <a:r>
            <a:rPr lang="en-US"/>
            <a:t>Various models were trained, hyperparameters selected with Grid search and final accuracies compared.</a:t>
          </a:r>
        </a:p>
      </dgm:t>
    </dgm:pt>
    <dgm:pt modelId="{0DAEA8EF-F062-41CE-859E-AF2C02B96C82}" type="parTrans" cxnId="{1861EE8B-C3D7-4C94-BF13-6DD95F35607F}">
      <dgm:prSet/>
      <dgm:spPr/>
      <dgm:t>
        <a:bodyPr/>
        <a:lstStyle/>
        <a:p>
          <a:endParaRPr lang="en-US"/>
        </a:p>
      </dgm:t>
    </dgm:pt>
    <dgm:pt modelId="{BEF56E76-CC9E-460A-B6C3-5C6FCD3D071A}" type="sibTrans" cxnId="{1861EE8B-C3D7-4C94-BF13-6DD95F35607F}">
      <dgm:prSet/>
      <dgm:spPr/>
      <dgm:t>
        <a:bodyPr/>
        <a:lstStyle/>
        <a:p>
          <a:endParaRPr lang="en-US"/>
        </a:p>
      </dgm:t>
    </dgm:pt>
    <dgm:pt modelId="{24B78726-3CCB-4BA4-AACE-741ABB8F8481}" type="pres">
      <dgm:prSet presAssocID="{938D1515-5DD4-434E-82C0-24913AA019CE}" presName="diagram" presStyleCnt="0">
        <dgm:presLayoutVars>
          <dgm:dir/>
          <dgm:resizeHandles val="exact"/>
        </dgm:presLayoutVars>
      </dgm:prSet>
      <dgm:spPr/>
    </dgm:pt>
    <dgm:pt modelId="{32D03E47-4F2D-42EB-B357-2AFCC429740E}" type="pres">
      <dgm:prSet presAssocID="{7B8E0123-8B14-428A-B61C-8B6B9F9772CE}" presName="node" presStyleLbl="node1" presStyleIdx="0" presStyleCnt="6">
        <dgm:presLayoutVars>
          <dgm:bulletEnabled val="1"/>
        </dgm:presLayoutVars>
      </dgm:prSet>
      <dgm:spPr/>
    </dgm:pt>
    <dgm:pt modelId="{7210103E-2F2E-4EEB-8DEE-30316FC2D290}" type="pres">
      <dgm:prSet presAssocID="{7E6CE8A8-CAFB-42E2-8E8C-985975BC7096}" presName="sibTrans" presStyleCnt="0"/>
      <dgm:spPr/>
    </dgm:pt>
    <dgm:pt modelId="{075228C1-2666-4B81-8B98-78BDABF9502E}" type="pres">
      <dgm:prSet presAssocID="{6493B21C-A392-4C1A-B351-1FDEE5A02806}" presName="node" presStyleLbl="node1" presStyleIdx="1" presStyleCnt="6">
        <dgm:presLayoutVars>
          <dgm:bulletEnabled val="1"/>
        </dgm:presLayoutVars>
      </dgm:prSet>
      <dgm:spPr/>
    </dgm:pt>
    <dgm:pt modelId="{02BBCED8-EF4A-4F2F-8C6A-FF8563C158DF}" type="pres">
      <dgm:prSet presAssocID="{85837402-4759-456E-9E68-AFEE53BCEB57}" presName="sibTrans" presStyleCnt="0"/>
      <dgm:spPr/>
    </dgm:pt>
    <dgm:pt modelId="{1A58810A-783E-490B-AD28-8FAA00935F7D}" type="pres">
      <dgm:prSet presAssocID="{312FB771-A0F1-44D7-9193-4EA0BA3239E9}" presName="node" presStyleLbl="node1" presStyleIdx="2" presStyleCnt="6">
        <dgm:presLayoutVars>
          <dgm:bulletEnabled val="1"/>
        </dgm:presLayoutVars>
      </dgm:prSet>
      <dgm:spPr/>
    </dgm:pt>
    <dgm:pt modelId="{42247974-FA19-4353-976B-F6881A0FDBA3}" type="pres">
      <dgm:prSet presAssocID="{0D251B01-DA61-4DFF-9D4C-350BEFA45CC0}" presName="sibTrans" presStyleCnt="0"/>
      <dgm:spPr/>
    </dgm:pt>
    <dgm:pt modelId="{33B915A9-2B45-4966-B65F-DBD2015F1C9D}" type="pres">
      <dgm:prSet presAssocID="{DE1D2390-EB91-4982-BE1F-E395C183ADCC}" presName="node" presStyleLbl="node1" presStyleIdx="3" presStyleCnt="6">
        <dgm:presLayoutVars>
          <dgm:bulletEnabled val="1"/>
        </dgm:presLayoutVars>
      </dgm:prSet>
      <dgm:spPr/>
    </dgm:pt>
    <dgm:pt modelId="{5C583294-A6D2-4136-A29D-00C522872E1C}" type="pres">
      <dgm:prSet presAssocID="{A64EA9EA-C8D8-4223-9708-B4DF11FEC946}" presName="sibTrans" presStyleCnt="0"/>
      <dgm:spPr/>
    </dgm:pt>
    <dgm:pt modelId="{07BFBA31-4F1E-46C3-93B9-DC26AFD69B28}" type="pres">
      <dgm:prSet presAssocID="{FF8F834A-53D1-4DDE-B9D3-13E7BA6C7EF8}" presName="node" presStyleLbl="node1" presStyleIdx="4" presStyleCnt="6">
        <dgm:presLayoutVars>
          <dgm:bulletEnabled val="1"/>
        </dgm:presLayoutVars>
      </dgm:prSet>
      <dgm:spPr/>
    </dgm:pt>
    <dgm:pt modelId="{43B72E0F-6F86-425F-82E4-6D6306DE2DAF}" type="pres">
      <dgm:prSet presAssocID="{186C122F-5E25-4A2C-8C51-DB39F6C3E1FB}" presName="sibTrans" presStyleCnt="0"/>
      <dgm:spPr/>
    </dgm:pt>
    <dgm:pt modelId="{E47A93A0-5ECB-4DA9-A732-E05FE179DCE1}" type="pres">
      <dgm:prSet presAssocID="{C0D659F0-1BD9-4F2F-9333-1938628A2DDF}" presName="node" presStyleLbl="node1" presStyleIdx="5" presStyleCnt="6">
        <dgm:presLayoutVars>
          <dgm:bulletEnabled val="1"/>
        </dgm:presLayoutVars>
      </dgm:prSet>
      <dgm:spPr/>
    </dgm:pt>
  </dgm:ptLst>
  <dgm:cxnLst>
    <dgm:cxn modelId="{1EC4BA06-CC25-4501-B190-2574608EF661}" type="presOf" srcId="{5E02FCC9-5621-49B4-B744-A0217EC9ABF3}" destId="{1A58810A-783E-490B-AD28-8FAA00935F7D}" srcOrd="0" destOrd="1" presId="urn:microsoft.com/office/officeart/2005/8/layout/default"/>
    <dgm:cxn modelId="{B7C9680D-2AAE-4C6B-BBE3-B722B329DEA3}" type="presOf" srcId="{938D1515-5DD4-434E-82C0-24913AA019CE}" destId="{24B78726-3CCB-4BA4-AACE-741ABB8F8481}" srcOrd="0" destOrd="0" presId="urn:microsoft.com/office/officeart/2005/8/layout/default"/>
    <dgm:cxn modelId="{C551CC3B-4C47-4011-9A17-325E7D705F3E}" type="presOf" srcId="{FF8F834A-53D1-4DDE-B9D3-13E7BA6C7EF8}" destId="{07BFBA31-4F1E-46C3-93B9-DC26AFD69B28}" srcOrd="0" destOrd="0" presId="urn:microsoft.com/office/officeart/2005/8/layout/default"/>
    <dgm:cxn modelId="{AC88EF6B-D2EC-4FA9-B356-C038F90E9D05}" srcId="{938D1515-5DD4-434E-82C0-24913AA019CE}" destId="{DE1D2390-EB91-4982-BE1F-E395C183ADCC}" srcOrd="3" destOrd="0" parTransId="{DEA93B6A-70C6-48A6-A933-920EEC934D07}" sibTransId="{A64EA9EA-C8D8-4223-9708-B4DF11FEC946}"/>
    <dgm:cxn modelId="{4839FE4C-FE7D-4467-801D-4CC72789EAB5}" type="presOf" srcId="{312FB771-A0F1-44D7-9193-4EA0BA3239E9}" destId="{1A58810A-783E-490B-AD28-8FAA00935F7D}" srcOrd="0" destOrd="0" presId="urn:microsoft.com/office/officeart/2005/8/layout/default"/>
    <dgm:cxn modelId="{B9A8546D-1DBF-4019-A538-EB0D2987D0DE}" srcId="{938D1515-5DD4-434E-82C0-24913AA019CE}" destId="{7B8E0123-8B14-428A-B61C-8B6B9F9772CE}" srcOrd="0" destOrd="0" parTransId="{442F3D7D-BAA6-4355-8376-693E8306B67E}" sibTransId="{7E6CE8A8-CAFB-42E2-8E8C-985975BC7096}"/>
    <dgm:cxn modelId="{74B41B4E-9342-402F-8877-7786B7F1CB52}" srcId="{938D1515-5DD4-434E-82C0-24913AA019CE}" destId="{FF8F834A-53D1-4DDE-B9D3-13E7BA6C7EF8}" srcOrd="4" destOrd="0" parTransId="{81047733-71A3-4396-B695-CCEB32075FD1}" sibTransId="{186C122F-5E25-4A2C-8C51-DB39F6C3E1FB}"/>
    <dgm:cxn modelId="{1AB88570-7473-416B-A351-C49357E12A78}" type="presOf" srcId="{E2C8536A-D63F-438D-A0E9-BB2557FBF7C9}" destId="{E47A93A0-5ECB-4DA9-A732-E05FE179DCE1}" srcOrd="0" destOrd="1" presId="urn:microsoft.com/office/officeart/2005/8/layout/default"/>
    <dgm:cxn modelId="{93469E76-F57F-4143-9105-C02771B40E4C}" type="presOf" srcId="{7B8E0123-8B14-428A-B61C-8B6B9F9772CE}" destId="{32D03E47-4F2D-42EB-B357-2AFCC429740E}" srcOrd="0" destOrd="0" presId="urn:microsoft.com/office/officeart/2005/8/layout/default"/>
    <dgm:cxn modelId="{E7B6A776-536E-4834-B122-0C062FDB5607}" srcId="{6493B21C-A392-4C1A-B351-1FDEE5A02806}" destId="{777F7786-C43B-49AE-B0BD-831D28A4EFAB}" srcOrd="0" destOrd="0" parTransId="{CB06F77C-8993-4AC1-BBE0-E8CE824D2258}" sibTransId="{0AA119B8-B454-4983-9674-959283B70351}"/>
    <dgm:cxn modelId="{FD1B5B8A-6197-4CFA-9F44-C6AE1A6160D5}" srcId="{938D1515-5DD4-434E-82C0-24913AA019CE}" destId="{C0D659F0-1BD9-4F2F-9333-1938628A2DDF}" srcOrd="5" destOrd="0" parTransId="{4242BDDD-ABB8-4F2B-89B0-04130FD305FE}" sibTransId="{95626FD0-9AA2-4A44-8737-FF4FFF5989AA}"/>
    <dgm:cxn modelId="{1861EE8B-C3D7-4C94-BF13-6DD95F35607F}" srcId="{C0D659F0-1BD9-4F2F-9333-1938628A2DDF}" destId="{E2C8536A-D63F-438D-A0E9-BB2557FBF7C9}" srcOrd="0" destOrd="0" parTransId="{0DAEA8EF-F062-41CE-859E-AF2C02B96C82}" sibTransId="{BEF56E76-CC9E-460A-B6C3-5C6FCD3D071A}"/>
    <dgm:cxn modelId="{2DC09E8D-2146-4938-AA90-416D18BC8A45}" type="presOf" srcId="{DE1D2390-EB91-4982-BE1F-E395C183ADCC}" destId="{33B915A9-2B45-4966-B65F-DBD2015F1C9D}" srcOrd="0" destOrd="0" presId="urn:microsoft.com/office/officeart/2005/8/layout/default"/>
    <dgm:cxn modelId="{30DC5E95-3E3E-4D36-A960-FBEDB18C82FE}" srcId="{938D1515-5DD4-434E-82C0-24913AA019CE}" destId="{6493B21C-A392-4C1A-B351-1FDEE5A02806}" srcOrd="1" destOrd="0" parTransId="{45E218C0-9AC0-4697-9207-2D7EDC637082}" sibTransId="{85837402-4759-456E-9E68-AFEE53BCEB57}"/>
    <dgm:cxn modelId="{F26EBBD5-A966-4353-B62C-F13C498DD7BB}" type="presOf" srcId="{C5F09DC8-1B86-4EC7-B96F-97479D5A5C2A}" destId="{075228C1-2666-4B81-8B98-78BDABF9502E}" srcOrd="0" destOrd="2" presId="urn:microsoft.com/office/officeart/2005/8/layout/default"/>
    <dgm:cxn modelId="{7F251AE3-F40B-4A2C-9850-33CCC042726C}" type="presOf" srcId="{C0D659F0-1BD9-4F2F-9333-1938628A2DDF}" destId="{E47A93A0-5ECB-4DA9-A732-E05FE179DCE1}" srcOrd="0" destOrd="0" presId="urn:microsoft.com/office/officeart/2005/8/layout/default"/>
    <dgm:cxn modelId="{EC5F4AE8-8182-4B37-8718-D5B4D0B67856}" type="presOf" srcId="{6493B21C-A392-4C1A-B351-1FDEE5A02806}" destId="{075228C1-2666-4B81-8B98-78BDABF9502E}" srcOrd="0" destOrd="0" presId="urn:microsoft.com/office/officeart/2005/8/layout/default"/>
    <dgm:cxn modelId="{5557B1EB-423D-40E8-BFB8-352739710AA5}" type="presOf" srcId="{777F7786-C43B-49AE-B0BD-831D28A4EFAB}" destId="{075228C1-2666-4B81-8B98-78BDABF9502E}" srcOrd="0" destOrd="1" presId="urn:microsoft.com/office/officeart/2005/8/layout/default"/>
    <dgm:cxn modelId="{4D0EBEF2-A98C-4D05-B45D-7239622701CD}" srcId="{6493B21C-A392-4C1A-B351-1FDEE5A02806}" destId="{C5F09DC8-1B86-4EC7-B96F-97479D5A5C2A}" srcOrd="1" destOrd="0" parTransId="{59549B92-A581-4B27-AEED-AD41BD9BC213}" sibTransId="{C2ABFFC9-D85F-45B5-9386-707E377724E8}"/>
    <dgm:cxn modelId="{E9A3CEF6-09F3-4BC4-9E79-56B1E2768A45}" srcId="{938D1515-5DD4-434E-82C0-24913AA019CE}" destId="{312FB771-A0F1-44D7-9193-4EA0BA3239E9}" srcOrd="2" destOrd="0" parTransId="{76CF29B8-D83B-4D15-8F1C-5BADA306765E}" sibTransId="{0D251B01-DA61-4DFF-9D4C-350BEFA45CC0}"/>
    <dgm:cxn modelId="{2CEBEAF9-BC0E-4B50-9EEE-04B7BAD30CCC}" srcId="{312FB771-A0F1-44D7-9193-4EA0BA3239E9}" destId="{5E02FCC9-5621-49B4-B744-A0217EC9ABF3}" srcOrd="0" destOrd="0" parTransId="{8B2535A9-2F08-4B39-85F0-A3F25247819C}" sibTransId="{A0235CD0-D742-4B38-A695-AB6ED4F3DA33}"/>
    <dgm:cxn modelId="{81552183-6109-4214-9E4C-62407B27A3AF}" type="presParOf" srcId="{24B78726-3CCB-4BA4-AACE-741ABB8F8481}" destId="{32D03E47-4F2D-42EB-B357-2AFCC429740E}" srcOrd="0" destOrd="0" presId="urn:microsoft.com/office/officeart/2005/8/layout/default"/>
    <dgm:cxn modelId="{879585DE-62FE-44DD-BBFB-DEDEC78355BE}" type="presParOf" srcId="{24B78726-3CCB-4BA4-AACE-741ABB8F8481}" destId="{7210103E-2F2E-4EEB-8DEE-30316FC2D290}" srcOrd="1" destOrd="0" presId="urn:microsoft.com/office/officeart/2005/8/layout/default"/>
    <dgm:cxn modelId="{8AD8D16D-F474-44A2-B776-476D65330806}" type="presParOf" srcId="{24B78726-3CCB-4BA4-AACE-741ABB8F8481}" destId="{075228C1-2666-4B81-8B98-78BDABF9502E}" srcOrd="2" destOrd="0" presId="urn:microsoft.com/office/officeart/2005/8/layout/default"/>
    <dgm:cxn modelId="{27E441EC-BFF1-408D-AD9F-28B2451E6BCF}" type="presParOf" srcId="{24B78726-3CCB-4BA4-AACE-741ABB8F8481}" destId="{02BBCED8-EF4A-4F2F-8C6A-FF8563C158DF}" srcOrd="3" destOrd="0" presId="urn:microsoft.com/office/officeart/2005/8/layout/default"/>
    <dgm:cxn modelId="{A4787D2A-36A8-4948-AC16-A0B9857E32EC}" type="presParOf" srcId="{24B78726-3CCB-4BA4-AACE-741ABB8F8481}" destId="{1A58810A-783E-490B-AD28-8FAA00935F7D}" srcOrd="4" destOrd="0" presId="urn:microsoft.com/office/officeart/2005/8/layout/default"/>
    <dgm:cxn modelId="{1047F6DC-05EC-428D-A446-057B66392865}" type="presParOf" srcId="{24B78726-3CCB-4BA4-AACE-741ABB8F8481}" destId="{42247974-FA19-4353-976B-F6881A0FDBA3}" srcOrd="5" destOrd="0" presId="urn:microsoft.com/office/officeart/2005/8/layout/default"/>
    <dgm:cxn modelId="{BA0BB5F6-15CE-4DCD-814A-667C028B3823}" type="presParOf" srcId="{24B78726-3CCB-4BA4-AACE-741ABB8F8481}" destId="{33B915A9-2B45-4966-B65F-DBD2015F1C9D}" srcOrd="6" destOrd="0" presId="urn:microsoft.com/office/officeart/2005/8/layout/default"/>
    <dgm:cxn modelId="{AA2AE0DC-9B6C-4E1C-9FC0-4C342EE4F379}" type="presParOf" srcId="{24B78726-3CCB-4BA4-AACE-741ABB8F8481}" destId="{5C583294-A6D2-4136-A29D-00C522872E1C}" srcOrd="7" destOrd="0" presId="urn:microsoft.com/office/officeart/2005/8/layout/default"/>
    <dgm:cxn modelId="{0E2FF613-B58C-4B7A-8CDD-092B06CB82B1}" type="presParOf" srcId="{24B78726-3CCB-4BA4-AACE-741ABB8F8481}" destId="{07BFBA31-4F1E-46C3-93B9-DC26AFD69B28}" srcOrd="8" destOrd="0" presId="urn:microsoft.com/office/officeart/2005/8/layout/default"/>
    <dgm:cxn modelId="{157806AB-363E-4ECC-B56B-0594971AAD66}" type="presParOf" srcId="{24B78726-3CCB-4BA4-AACE-741ABB8F8481}" destId="{43B72E0F-6F86-425F-82E4-6D6306DE2DAF}" srcOrd="9" destOrd="0" presId="urn:microsoft.com/office/officeart/2005/8/layout/default"/>
    <dgm:cxn modelId="{4D91C41C-6A63-4B9A-A398-8FADBBFE9129}" type="presParOf" srcId="{24B78726-3CCB-4BA4-AACE-741ABB8F8481}" destId="{E47A93A0-5ECB-4DA9-A732-E05FE179DCE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DC129A-C61B-4873-BBD5-ACCD65965604}"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52DDF4D5-8D31-4FBC-B154-86717B75A053}">
      <dgm:prSet/>
      <dgm:spPr/>
      <dgm:t>
        <a:bodyPr/>
        <a:lstStyle/>
        <a:p>
          <a:r>
            <a:rPr lang="en-US"/>
            <a:t>We used several endpoints from the SpaceX API to extract useful data:</a:t>
          </a:r>
        </a:p>
      </dgm:t>
    </dgm:pt>
    <dgm:pt modelId="{A1403520-942D-4F06-B80F-7F5CD67984C4}" type="parTrans" cxnId="{5D611CEB-A63E-4EFE-AB28-3291EDD1DCC0}">
      <dgm:prSet/>
      <dgm:spPr/>
      <dgm:t>
        <a:bodyPr/>
        <a:lstStyle/>
        <a:p>
          <a:endParaRPr lang="en-US"/>
        </a:p>
      </dgm:t>
    </dgm:pt>
    <dgm:pt modelId="{E2DFE968-5D75-4A70-A833-F4AAE3130F65}" type="sibTrans" cxnId="{5D611CEB-A63E-4EFE-AB28-3291EDD1DCC0}">
      <dgm:prSet/>
      <dgm:spPr/>
      <dgm:t>
        <a:bodyPr/>
        <a:lstStyle/>
        <a:p>
          <a:endParaRPr lang="en-US"/>
        </a:p>
      </dgm:t>
    </dgm:pt>
    <dgm:pt modelId="{BF3CF992-9EA3-49B7-8C4F-29596B926A14}">
      <dgm:prSet/>
      <dgm:spPr/>
      <dgm:t>
        <a:bodyPr/>
        <a:lstStyle/>
        <a:p>
          <a:r>
            <a:rPr lang="en-US">
              <a:hlinkClick xmlns:r="http://schemas.openxmlformats.org/officeDocument/2006/relationships" r:id="rId1"/>
            </a:rPr>
            <a:t>https://api.spacexdata.com/v4/rockets/</a:t>
          </a:r>
          <a:endParaRPr lang="en-US"/>
        </a:p>
      </dgm:t>
    </dgm:pt>
    <dgm:pt modelId="{AD091C76-9456-4AC3-9636-FAD70DA8707A}" type="parTrans" cxnId="{B06D3CAC-6B50-4C87-8814-19D7570456C6}">
      <dgm:prSet/>
      <dgm:spPr/>
      <dgm:t>
        <a:bodyPr/>
        <a:lstStyle/>
        <a:p>
          <a:endParaRPr lang="en-US"/>
        </a:p>
      </dgm:t>
    </dgm:pt>
    <dgm:pt modelId="{3319157E-9116-40FD-9F97-706E394B7E1B}" type="sibTrans" cxnId="{B06D3CAC-6B50-4C87-8814-19D7570456C6}">
      <dgm:prSet/>
      <dgm:spPr/>
      <dgm:t>
        <a:bodyPr/>
        <a:lstStyle/>
        <a:p>
          <a:endParaRPr lang="en-US"/>
        </a:p>
      </dgm:t>
    </dgm:pt>
    <dgm:pt modelId="{5E989C29-0C95-4966-BE42-B42094FB1F85}">
      <dgm:prSet/>
      <dgm:spPr/>
      <dgm:t>
        <a:bodyPr/>
        <a:lstStyle/>
        <a:p>
          <a:r>
            <a:rPr lang="en-US">
              <a:hlinkClick xmlns:r="http://schemas.openxmlformats.org/officeDocument/2006/relationships" r:id="rId2"/>
            </a:rPr>
            <a:t>https://api.spacexdata.com/v4/launchpads/</a:t>
          </a:r>
          <a:endParaRPr lang="en-US"/>
        </a:p>
      </dgm:t>
    </dgm:pt>
    <dgm:pt modelId="{CE717680-7A51-4B0B-96F3-2C1E2CDDA453}" type="parTrans" cxnId="{996E00AF-1C70-4917-ADF5-0A1DD883E537}">
      <dgm:prSet/>
      <dgm:spPr/>
      <dgm:t>
        <a:bodyPr/>
        <a:lstStyle/>
        <a:p>
          <a:endParaRPr lang="en-US"/>
        </a:p>
      </dgm:t>
    </dgm:pt>
    <dgm:pt modelId="{A920CBCB-99DD-466E-BE77-C47E59C91BB8}" type="sibTrans" cxnId="{996E00AF-1C70-4917-ADF5-0A1DD883E537}">
      <dgm:prSet/>
      <dgm:spPr/>
      <dgm:t>
        <a:bodyPr/>
        <a:lstStyle/>
        <a:p>
          <a:endParaRPr lang="en-US"/>
        </a:p>
      </dgm:t>
    </dgm:pt>
    <dgm:pt modelId="{2C795644-BD71-4D97-9B2B-0EFA8075FA12}">
      <dgm:prSet/>
      <dgm:spPr/>
      <dgm:t>
        <a:bodyPr/>
        <a:lstStyle/>
        <a:p>
          <a:r>
            <a:rPr lang="en-US">
              <a:hlinkClick xmlns:r="http://schemas.openxmlformats.org/officeDocument/2006/relationships" r:id="rId3"/>
            </a:rPr>
            <a:t>https://api.spacexdata.com/v4/payloads/</a:t>
          </a:r>
          <a:endParaRPr lang="en-US"/>
        </a:p>
      </dgm:t>
    </dgm:pt>
    <dgm:pt modelId="{9E6033B2-C9D6-4A64-9AEE-7277C08D7293}" type="parTrans" cxnId="{8BAC3144-928F-47EC-B9B3-89080DC87849}">
      <dgm:prSet/>
      <dgm:spPr/>
      <dgm:t>
        <a:bodyPr/>
        <a:lstStyle/>
        <a:p>
          <a:endParaRPr lang="en-US"/>
        </a:p>
      </dgm:t>
    </dgm:pt>
    <dgm:pt modelId="{72961120-E09C-46F7-99B3-9EDC05FA0F4C}" type="sibTrans" cxnId="{8BAC3144-928F-47EC-B9B3-89080DC87849}">
      <dgm:prSet/>
      <dgm:spPr/>
      <dgm:t>
        <a:bodyPr/>
        <a:lstStyle/>
        <a:p>
          <a:endParaRPr lang="en-US"/>
        </a:p>
      </dgm:t>
    </dgm:pt>
    <dgm:pt modelId="{D301E204-351F-452F-99AD-2B6B68693668}">
      <dgm:prSet/>
      <dgm:spPr/>
      <dgm:t>
        <a:bodyPr/>
        <a:lstStyle/>
        <a:p>
          <a:r>
            <a:rPr lang="en-US">
              <a:hlinkClick xmlns:r="http://schemas.openxmlformats.org/officeDocument/2006/relationships" r:id="rId4"/>
            </a:rPr>
            <a:t>https://api.spacexdata.com/v4/cores/</a:t>
          </a:r>
          <a:endParaRPr lang="en-US"/>
        </a:p>
      </dgm:t>
    </dgm:pt>
    <dgm:pt modelId="{DA424A99-D2AC-4426-9CC5-70E0457082D8}" type="parTrans" cxnId="{B93C2D69-6141-4C9E-89AF-45C3D990479D}">
      <dgm:prSet/>
      <dgm:spPr/>
      <dgm:t>
        <a:bodyPr/>
        <a:lstStyle/>
        <a:p>
          <a:endParaRPr lang="en-US"/>
        </a:p>
      </dgm:t>
    </dgm:pt>
    <dgm:pt modelId="{8201FD4E-9A0F-45BB-AC53-B79F0C033BFB}" type="sibTrans" cxnId="{B93C2D69-6141-4C9E-89AF-45C3D990479D}">
      <dgm:prSet/>
      <dgm:spPr/>
      <dgm:t>
        <a:bodyPr/>
        <a:lstStyle/>
        <a:p>
          <a:endParaRPr lang="en-US"/>
        </a:p>
      </dgm:t>
    </dgm:pt>
    <dgm:pt modelId="{F3BFF35E-9219-4229-8F62-599776F8D7E2}">
      <dgm:prSet/>
      <dgm:spPr/>
      <dgm:t>
        <a:bodyPr/>
        <a:lstStyle/>
        <a:p>
          <a:r>
            <a:rPr lang="en-US"/>
            <a:t>The ScaceX API Notebook is available here: </a:t>
          </a:r>
          <a:r>
            <a:rPr lang="fr-FR">
              <a:hlinkClick xmlns:r="http://schemas.openxmlformats.org/officeDocument/2006/relationships" r:id="rId5"/>
            </a:rPr>
            <a:t>IBMDataScience/jupyter-labs-spacex-data-collection-api.ipynb at main · VincentC75/IBMDataScience (github.com)</a:t>
          </a:r>
          <a:endParaRPr lang="en-US"/>
        </a:p>
      </dgm:t>
    </dgm:pt>
    <dgm:pt modelId="{8A3F406B-9061-4107-BDE9-382346519A67}" type="parTrans" cxnId="{B61F791A-99EE-4C93-B4BB-0920D0042AD0}">
      <dgm:prSet/>
      <dgm:spPr/>
      <dgm:t>
        <a:bodyPr/>
        <a:lstStyle/>
        <a:p>
          <a:endParaRPr lang="en-US"/>
        </a:p>
      </dgm:t>
    </dgm:pt>
    <dgm:pt modelId="{1CB5FEAB-7609-425E-8595-6578D02FEDDC}" type="sibTrans" cxnId="{B61F791A-99EE-4C93-B4BB-0920D0042AD0}">
      <dgm:prSet/>
      <dgm:spPr/>
      <dgm:t>
        <a:bodyPr/>
        <a:lstStyle/>
        <a:p>
          <a:endParaRPr lang="en-US"/>
        </a:p>
      </dgm:t>
    </dgm:pt>
    <dgm:pt modelId="{125358A2-D8E7-4FD8-9167-0DC6A2CF217C}" type="pres">
      <dgm:prSet presAssocID="{14DC129A-C61B-4873-BBD5-ACCD65965604}" presName="hierChild1" presStyleCnt="0">
        <dgm:presLayoutVars>
          <dgm:chPref val="1"/>
          <dgm:dir/>
          <dgm:animOne val="branch"/>
          <dgm:animLvl val="lvl"/>
          <dgm:resizeHandles/>
        </dgm:presLayoutVars>
      </dgm:prSet>
      <dgm:spPr/>
    </dgm:pt>
    <dgm:pt modelId="{0771C26D-D980-4795-A909-4BA76C9C6CCD}" type="pres">
      <dgm:prSet presAssocID="{52DDF4D5-8D31-4FBC-B154-86717B75A053}" presName="hierRoot1" presStyleCnt="0"/>
      <dgm:spPr/>
    </dgm:pt>
    <dgm:pt modelId="{91B299AB-3EF1-47B4-B33B-A103E91ADE9C}" type="pres">
      <dgm:prSet presAssocID="{52DDF4D5-8D31-4FBC-B154-86717B75A053}" presName="composite" presStyleCnt="0"/>
      <dgm:spPr/>
    </dgm:pt>
    <dgm:pt modelId="{850E8D4B-A22B-4F36-9F9D-5DCC1E115E10}" type="pres">
      <dgm:prSet presAssocID="{52DDF4D5-8D31-4FBC-B154-86717B75A053}" presName="background" presStyleLbl="node0" presStyleIdx="0" presStyleCnt="2"/>
      <dgm:spPr/>
    </dgm:pt>
    <dgm:pt modelId="{2D222473-236E-49B8-A630-8FD971C7B16C}" type="pres">
      <dgm:prSet presAssocID="{52DDF4D5-8D31-4FBC-B154-86717B75A053}" presName="text" presStyleLbl="fgAcc0" presStyleIdx="0" presStyleCnt="2">
        <dgm:presLayoutVars>
          <dgm:chPref val="3"/>
        </dgm:presLayoutVars>
      </dgm:prSet>
      <dgm:spPr/>
    </dgm:pt>
    <dgm:pt modelId="{CF5CB638-DEE7-4EC6-92B7-B272D8BD294D}" type="pres">
      <dgm:prSet presAssocID="{52DDF4D5-8D31-4FBC-B154-86717B75A053}" presName="hierChild2" presStyleCnt="0"/>
      <dgm:spPr/>
    </dgm:pt>
    <dgm:pt modelId="{17050541-5608-4A3C-9B5C-F587DE4CA631}" type="pres">
      <dgm:prSet presAssocID="{AD091C76-9456-4AC3-9636-FAD70DA8707A}" presName="Name10" presStyleLbl="parChTrans1D2" presStyleIdx="0" presStyleCnt="4"/>
      <dgm:spPr/>
    </dgm:pt>
    <dgm:pt modelId="{2E8A49D4-2776-41CE-94F5-C768F2C4E520}" type="pres">
      <dgm:prSet presAssocID="{BF3CF992-9EA3-49B7-8C4F-29596B926A14}" presName="hierRoot2" presStyleCnt="0"/>
      <dgm:spPr/>
    </dgm:pt>
    <dgm:pt modelId="{4AC2C0A1-329A-4B20-92B9-17796B20DC0E}" type="pres">
      <dgm:prSet presAssocID="{BF3CF992-9EA3-49B7-8C4F-29596B926A14}" presName="composite2" presStyleCnt="0"/>
      <dgm:spPr/>
    </dgm:pt>
    <dgm:pt modelId="{F02FE048-285F-448C-A2AA-13AEA61F6F79}" type="pres">
      <dgm:prSet presAssocID="{BF3CF992-9EA3-49B7-8C4F-29596B926A14}" presName="background2" presStyleLbl="node2" presStyleIdx="0" presStyleCnt="4"/>
      <dgm:spPr/>
    </dgm:pt>
    <dgm:pt modelId="{6EE7FDA9-0A3F-4160-98E8-05E7BA9D055A}" type="pres">
      <dgm:prSet presAssocID="{BF3CF992-9EA3-49B7-8C4F-29596B926A14}" presName="text2" presStyleLbl="fgAcc2" presStyleIdx="0" presStyleCnt="4">
        <dgm:presLayoutVars>
          <dgm:chPref val="3"/>
        </dgm:presLayoutVars>
      </dgm:prSet>
      <dgm:spPr/>
    </dgm:pt>
    <dgm:pt modelId="{9CD9E4AF-5F66-42BB-AFAC-F5B136D6AA34}" type="pres">
      <dgm:prSet presAssocID="{BF3CF992-9EA3-49B7-8C4F-29596B926A14}" presName="hierChild3" presStyleCnt="0"/>
      <dgm:spPr/>
    </dgm:pt>
    <dgm:pt modelId="{50B0FF64-0781-4499-BFFE-66351D89675D}" type="pres">
      <dgm:prSet presAssocID="{CE717680-7A51-4B0B-96F3-2C1E2CDDA453}" presName="Name10" presStyleLbl="parChTrans1D2" presStyleIdx="1" presStyleCnt="4"/>
      <dgm:spPr/>
    </dgm:pt>
    <dgm:pt modelId="{4E584793-4396-4ECF-876F-B04B2AB6DC9B}" type="pres">
      <dgm:prSet presAssocID="{5E989C29-0C95-4966-BE42-B42094FB1F85}" presName="hierRoot2" presStyleCnt="0"/>
      <dgm:spPr/>
    </dgm:pt>
    <dgm:pt modelId="{FEAB7582-CC25-46F5-96C6-DAED707F5765}" type="pres">
      <dgm:prSet presAssocID="{5E989C29-0C95-4966-BE42-B42094FB1F85}" presName="composite2" presStyleCnt="0"/>
      <dgm:spPr/>
    </dgm:pt>
    <dgm:pt modelId="{508B9B37-BADE-4BE9-83D0-743D15A409A5}" type="pres">
      <dgm:prSet presAssocID="{5E989C29-0C95-4966-BE42-B42094FB1F85}" presName="background2" presStyleLbl="node2" presStyleIdx="1" presStyleCnt="4"/>
      <dgm:spPr/>
    </dgm:pt>
    <dgm:pt modelId="{33F92568-E7C7-4C45-B4CB-1146CA7BF5E1}" type="pres">
      <dgm:prSet presAssocID="{5E989C29-0C95-4966-BE42-B42094FB1F85}" presName="text2" presStyleLbl="fgAcc2" presStyleIdx="1" presStyleCnt="4">
        <dgm:presLayoutVars>
          <dgm:chPref val="3"/>
        </dgm:presLayoutVars>
      </dgm:prSet>
      <dgm:spPr/>
    </dgm:pt>
    <dgm:pt modelId="{1DA4E759-4F7A-4412-9955-EE611A639C12}" type="pres">
      <dgm:prSet presAssocID="{5E989C29-0C95-4966-BE42-B42094FB1F85}" presName="hierChild3" presStyleCnt="0"/>
      <dgm:spPr/>
    </dgm:pt>
    <dgm:pt modelId="{6DF101EC-0897-4097-BBF4-2675B17FC74D}" type="pres">
      <dgm:prSet presAssocID="{9E6033B2-C9D6-4A64-9AEE-7277C08D7293}" presName="Name10" presStyleLbl="parChTrans1D2" presStyleIdx="2" presStyleCnt="4"/>
      <dgm:spPr/>
    </dgm:pt>
    <dgm:pt modelId="{159A63BD-D257-43C0-B3DA-1631E43DA73E}" type="pres">
      <dgm:prSet presAssocID="{2C795644-BD71-4D97-9B2B-0EFA8075FA12}" presName="hierRoot2" presStyleCnt="0"/>
      <dgm:spPr/>
    </dgm:pt>
    <dgm:pt modelId="{5F6014FC-CAE8-4516-8100-B419FFD0B4E2}" type="pres">
      <dgm:prSet presAssocID="{2C795644-BD71-4D97-9B2B-0EFA8075FA12}" presName="composite2" presStyleCnt="0"/>
      <dgm:spPr/>
    </dgm:pt>
    <dgm:pt modelId="{759E293E-F716-4E70-9AB4-A9560B8C3ED8}" type="pres">
      <dgm:prSet presAssocID="{2C795644-BD71-4D97-9B2B-0EFA8075FA12}" presName="background2" presStyleLbl="node2" presStyleIdx="2" presStyleCnt="4"/>
      <dgm:spPr/>
    </dgm:pt>
    <dgm:pt modelId="{AFDE57C6-C46A-4BC5-ADB0-DDD9CDFCF123}" type="pres">
      <dgm:prSet presAssocID="{2C795644-BD71-4D97-9B2B-0EFA8075FA12}" presName="text2" presStyleLbl="fgAcc2" presStyleIdx="2" presStyleCnt="4">
        <dgm:presLayoutVars>
          <dgm:chPref val="3"/>
        </dgm:presLayoutVars>
      </dgm:prSet>
      <dgm:spPr/>
    </dgm:pt>
    <dgm:pt modelId="{27EAFCF4-E2A3-4D33-B997-93D82A1F45D4}" type="pres">
      <dgm:prSet presAssocID="{2C795644-BD71-4D97-9B2B-0EFA8075FA12}" presName="hierChild3" presStyleCnt="0"/>
      <dgm:spPr/>
    </dgm:pt>
    <dgm:pt modelId="{47E4118F-EB07-4681-9FB3-9FD1C91E9F55}" type="pres">
      <dgm:prSet presAssocID="{DA424A99-D2AC-4426-9CC5-70E0457082D8}" presName="Name10" presStyleLbl="parChTrans1D2" presStyleIdx="3" presStyleCnt="4"/>
      <dgm:spPr/>
    </dgm:pt>
    <dgm:pt modelId="{74D1A2AD-6053-430C-87D9-C13349AE6C42}" type="pres">
      <dgm:prSet presAssocID="{D301E204-351F-452F-99AD-2B6B68693668}" presName="hierRoot2" presStyleCnt="0"/>
      <dgm:spPr/>
    </dgm:pt>
    <dgm:pt modelId="{AAAD3CD0-2502-4B70-872D-4F75A40C4B23}" type="pres">
      <dgm:prSet presAssocID="{D301E204-351F-452F-99AD-2B6B68693668}" presName="composite2" presStyleCnt="0"/>
      <dgm:spPr/>
    </dgm:pt>
    <dgm:pt modelId="{108A7B1B-269C-4A54-AE88-136BB0B89BBC}" type="pres">
      <dgm:prSet presAssocID="{D301E204-351F-452F-99AD-2B6B68693668}" presName="background2" presStyleLbl="node2" presStyleIdx="3" presStyleCnt="4"/>
      <dgm:spPr/>
    </dgm:pt>
    <dgm:pt modelId="{758F135B-0A7B-4874-BDC1-F80A08E0E0AF}" type="pres">
      <dgm:prSet presAssocID="{D301E204-351F-452F-99AD-2B6B68693668}" presName="text2" presStyleLbl="fgAcc2" presStyleIdx="3" presStyleCnt="4">
        <dgm:presLayoutVars>
          <dgm:chPref val="3"/>
        </dgm:presLayoutVars>
      </dgm:prSet>
      <dgm:spPr/>
    </dgm:pt>
    <dgm:pt modelId="{7A20F0B3-2B62-4F75-8D3F-A7EB2B746AB6}" type="pres">
      <dgm:prSet presAssocID="{D301E204-351F-452F-99AD-2B6B68693668}" presName="hierChild3" presStyleCnt="0"/>
      <dgm:spPr/>
    </dgm:pt>
    <dgm:pt modelId="{21905C05-0513-4614-B87F-10B500524196}" type="pres">
      <dgm:prSet presAssocID="{F3BFF35E-9219-4229-8F62-599776F8D7E2}" presName="hierRoot1" presStyleCnt="0"/>
      <dgm:spPr/>
    </dgm:pt>
    <dgm:pt modelId="{6C07F1BD-163B-4B90-A53B-9D109E007A2E}" type="pres">
      <dgm:prSet presAssocID="{F3BFF35E-9219-4229-8F62-599776F8D7E2}" presName="composite" presStyleCnt="0"/>
      <dgm:spPr/>
    </dgm:pt>
    <dgm:pt modelId="{9B3D8951-D27C-481A-B7B2-773CECD3A395}" type="pres">
      <dgm:prSet presAssocID="{F3BFF35E-9219-4229-8F62-599776F8D7E2}" presName="background" presStyleLbl="node0" presStyleIdx="1" presStyleCnt="2"/>
      <dgm:spPr/>
    </dgm:pt>
    <dgm:pt modelId="{6F6AD6C7-BA47-44FE-A9E4-5953720B652D}" type="pres">
      <dgm:prSet presAssocID="{F3BFF35E-9219-4229-8F62-599776F8D7E2}" presName="text" presStyleLbl="fgAcc0" presStyleIdx="1" presStyleCnt="2">
        <dgm:presLayoutVars>
          <dgm:chPref val="3"/>
        </dgm:presLayoutVars>
      </dgm:prSet>
      <dgm:spPr/>
    </dgm:pt>
    <dgm:pt modelId="{5C148BE4-95BE-4204-9C4D-F2650DEE6F5B}" type="pres">
      <dgm:prSet presAssocID="{F3BFF35E-9219-4229-8F62-599776F8D7E2}" presName="hierChild2" presStyleCnt="0"/>
      <dgm:spPr/>
    </dgm:pt>
  </dgm:ptLst>
  <dgm:cxnLst>
    <dgm:cxn modelId="{B61F791A-99EE-4C93-B4BB-0920D0042AD0}" srcId="{14DC129A-C61B-4873-BBD5-ACCD65965604}" destId="{F3BFF35E-9219-4229-8F62-599776F8D7E2}" srcOrd="1" destOrd="0" parTransId="{8A3F406B-9061-4107-BDE9-382346519A67}" sibTransId="{1CB5FEAB-7609-425E-8595-6578D02FEDDC}"/>
    <dgm:cxn modelId="{3B58A61D-2CD6-4716-9E85-896B27439CF5}" type="presOf" srcId="{F3BFF35E-9219-4229-8F62-599776F8D7E2}" destId="{6F6AD6C7-BA47-44FE-A9E4-5953720B652D}" srcOrd="0" destOrd="0" presId="urn:microsoft.com/office/officeart/2005/8/layout/hierarchy1"/>
    <dgm:cxn modelId="{64C9BC25-55DC-4A1D-A48A-499ABCA61097}" type="presOf" srcId="{D301E204-351F-452F-99AD-2B6B68693668}" destId="{758F135B-0A7B-4874-BDC1-F80A08E0E0AF}" srcOrd="0" destOrd="0" presId="urn:microsoft.com/office/officeart/2005/8/layout/hierarchy1"/>
    <dgm:cxn modelId="{6B74F834-7416-448C-8161-197C53D3E266}" type="presOf" srcId="{52DDF4D5-8D31-4FBC-B154-86717B75A053}" destId="{2D222473-236E-49B8-A630-8FD971C7B16C}" srcOrd="0" destOrd="0" presId="urn:microsoft.com/office/officeart/2005/8/layout/hierarchy1"/>
    <dgm:cxn modelId="{5F5F6C35-5612-4320-ABAE-FE811C4465ED}" type="presOf" srcId="{14DC129A-C61B-4873-BBD5-ACCD65965604}" destId="{125358A2-D8E7-4FD8-9167-0DC6A2CF217C}" srcOrd="0" destOrd="0" presId="urn:microsoft.com/office/officeart/2005/8/layout/hierarchy1"/>
    <dgm:cxn modelId="{5867E63C-F8B9-4ED5-A8DA-F28C4C996957}" type="presOf" srcId="{5E989C29-0C95-4966-BE42-B42094FB1F85}" destId="{33F92568-E7C7-4C45-B4CB-1146CA7BF5E1}" srcOrd="0" destOrd="0" presId="urn:microsoft.com/office/officeart/2005/8/layout/hierarchy1"/>
    <dgm:cxn modelId="{8BAC3144-928F-47EC-B9B3-89080DC87849}" srcId="{52DDF4D5-8D31-4FBC-B154-86717B75A053}" destId="{2C795644-BD71-4D97-9B2B-0EFA8075FA12}" srcOrd="2" destOrd="0" parTransId="{9E6033B2-C9D6-4A64-9AEE-7277C08D7293}" sibTransId="{72961120-E09C-46F7-99B3-9EDC05FA0F4C}"/>
    <dgm:cxn modelId="{B93C2D69-6141-4C9E-89AF-45C3D990479D}" srcId="{52DDF4D5-8D31-4FBC-B154-86717B75A053}" destId="{D301E204-351F-452F-99AD-2B6B68693668}" srcOrd="3" destOrd="0" parTransId="{DA424A99-D2AC-4426-9CC5-70E0457082D8}" sibTransId="{8201FD4E-9A0F-45BB-AC53-B79F0C033BFB}"/>
    <dgm:cxn modelId="{473B1F4B-2DC3-4BAA-8DF1-BBF18BF10619}" type="presOf" srcId="{9E6033B2-C9D6-4A64-9AEE-7277C08D7293}" destId="{6DF101EC-0897-4097-BBF4-2675B17FC74D}" srcOrd="0" destOrd="0" presId="urn:microsoft.com/office/officeart/2005/8/layout/hierarchy1"/>
    <dgm:cxn modelId="{2B8D9B4F-4717-4072-AC39-13603AF3728F}" type="presOf" srcId="{CE717680-7A51-4B0B-96F3-2C1E2CDDA453}" destId="{50B0FF64-0781-4499-BFFE-66351D89675D}" srcOrd="0" destOrd="0" presId="urn:microsoft.com/office/officeart/2005/8/layout/hierarchy1"/>
    <dgm:cxn modelId="{AB22BFA8-563F-4653-A45A-292022E55488}" type="presOf" srcId="{BF3CF992-9EA3-49B7-8C4F-29596B926A14}" destId="{6EE7FDA9-0A3F-4160-98E8-05E7BA9D055A}" srcOrd="0" destOrd="0" presId="urn:microsoft.com/office/officeart/2005/8/layout/hierarchy1"/>
    <dgm:cxn modelId="{B06D3CAC-6B50-4C87-8814-19D7570456C6}" srcId="{52DDF4D5-8D31-4FBC-B154-86717B75A053}" destId="{BF3CF992-9EA3-49B7-8C4F-29596B926A14}" srcOrd="0" destOrd="0" parTransId="{AD091C76-9456-4AC3-9636-FAD70DA8707A}" sibTransId="{3319157E-9116-40FD-9F97-706E394B7E1B}"/>
    <dgm:cxn modelId="{996E00AF-1C70-4917-ADF5-0A1DD883E537}" srcId="{52DDF4D5-8D31-4FBC-B154-86717B75A053}" destId="{5E989C29-0C95-4966-BE42-B42094FB1F85}" srcOrd="1" destOrd="0" parTransId="{CE717680-7A51-4B0B-96F3-2C1E2CDDA453}" sibTransId="{A920CBCB-99DD-466E-BE77-C47E59C91BB8}"/>
    <dgm:cxn modelId="{9DE9EAD5-2696-4DDD-9595-580390A9D6B3}" type="presOf" srcId="{AD091C76-9456-4AC3-9636-FAD70DA8707A}" destId="{17050541-5608-4A3C-9B5C-F587DE4CA631}" srcOrd="0" destOrd="0" presId="urn:microsoft.com/office/officeart/2005/8/layout/hierarchy1"/>
    <dgm:cxn modelId="{E48843DB-731E-41CF-A942-6718928C50B7}" type="presOf" srcId="{DA424A99-D2AC-4426-9CC5-70E0457082D8}" destId="{47E4118F-EB07-4681-9FB3-9FD1C91E9F55}" srcOrd="0" destOrd="0" presId="urn:microsoft.com/office/officeart/2005/8/layout/hierarchy1"/>
    <dgm:cxn modelId="{292893E9-8D6A-4F6A-A147-5DE29E5813CD}" type="presOf" srcId="{2C795644-BD71-4D97-9B2B-0EFA8075FA12}" destId="{AFDE57C6-C46A-4BC5-ADB0-DDD9CDFCF123}" srcOrd="0" destOrd="0" presId="urn:microsoft.com/office/officeart/2005/8/layout/hierarchy1"/>
    <dgm:cxn modelId="{5D611CEB-A63E-4EFE-AB28-3291EDD1DCC0}" srcId="{14DC129A-C61B-4873-BBD5-ACCD65965604}" destId="{52DDF4D5-8D31-4FBC-B154-86717B75A053}" srcOrd="0" destOrd="0" parTransId="{A1403520-942D-4F06-B80F-7F5CD67984C4}" sibTransId="{E2DFE968-5D75-4A70-A833-F4AAE3130F65}"/>
    <dgm:cxn modelId="{5A280859-3656-4725-997A-291731D042B5}" type="presParOf" srcId="{125358A2-D8E7-4FD8-9167-0DC6A2CF217C}" destId="{0771C26D-D980-4795-A909-4BA76C9C6CCD}" srcOrd="0" destOrd="0" presId="urn:microsoft.com/office/officeart/2005/8/layout/hierarchy1"/>
    <dgm:cxn modelId="{2B862CBF-5496-484B-84B5-E1EA686F150E}" type="presParOf" srcId="{0771C26D-D980-4795-A909-4BA76C9C6CCD}" destId="{91B299AB-3EF1-47B4-B33B-A103E91ADE9C}" srcOrd="0" destOrd="0" presId="urn:microsoft.com/office/officeart/2005/8/layout/hierarchy1"/>
    <dgm:cxn modelId="{CF6B7522-F317-41F4-923B-3F95BE92E407}" type="presParOf" srcId="{91B299AB-3EF1-47B4-B33B-A103E91ADE9C}" destId="{850E8D4B-A22B-4F36-9F9D-5DCC1E115E10}" srcOrd="0" destOrd="0" presId="urn:microsoft.com/office/officeart/2005/8/layout/hierarchy1"/>
    <dgm:cxn modelId="{0A6C8985-9ACD-46DF-9447-3F967F3C515A}" type="presParOf" srcId="{91B299AB-3EF1-47B4-B33B-A103E91ADE9C}" destId="{2D222473-236E-49B8-A630-8FD971C7B16C}" srcOrd="1" destOrd="0" presId="urn:microsoft.com/office/officeart/2005/8/layout/hierarchy1"/>
    <dgm:cxn modelId="{E6B956D4-E9C6-4672-AF74-045EB058E3FB}" type="presParOf" srcId="{0771C26D-D980-4795-A909-4BA76C9C6CCD}" destId="{CF5CB638-DEE7-4EC6-92B7-B272D8BD294D}" srcOrd="1" destOrd="0" presId="urn:microsoft.com/office/officeart/2005/8/layout/hierarchy1"/>
    <dgm:cxn modelId="{6ADFE6C6-A0C8-4A51-ABC5-01669E2F8BEB}" type="presParOf" srcId="{CF5CB638-DEE7-4EC6-92B7-B272D8BD294D}" destId="{17050541-5608-4A3C-9B5C-F587DE4CA631}" srcOrd="0" destOrd="0" presId="urn:microsoft.com/office/officeart/2005/8/layout/hierarchy1"/>
    <dgm:cxn modelId="{1825A984-3E81-4EEB-9BA6-6987EBB90073}" type="presParOf" srcId="{CF5CB638-DEE7-4EC6-92B7-B272D8BD294D}" destId="{2E8A49D4-2776-41CE-94F5-C768F2C4E520}" srcOrd="1" destOrd="0" presId="urn:microsoft.com/office/officeart/2005/8/layout/hierarchy1"/>
    <dgm:cxn modelId="{D40D0C44-D818-42A6-8CCF-62741CA8671E}" type="presParOf" srcId="{2E8A49D4-2776-41CE-94F5-C768F2C4E520}" destId="{4AC2C0A1-329A-4B20-92B9-17796B20DC0E}" srcOrd="0" destOrd="0" presId="urn:microsoft.com/office/officeart/2005/8/layout/hierarchy1"/>
    <dgm:cxn modelId="{48165F23-F629-4824-B251-D530734C2043}" type="presParOf" srcId="{4AC2C0A1-329A-4B20-92B9-17796B20DC0E}" destId="{F02FE048-285F-448C-A2AA-13AEA61F6F79}" srcOrd="0" destOrd="0" presId="urn:microsoft.com/office/officeart/2005/8/layout/hierarchy1"/>
    <dgm:cxn modelId="{648DF3DA-E9FB-4C27-8282-53C3DBEBF97C}" type="presParOf" srcId="{4AC2C0A1-329A-4B20-92B9-17796B20DC0E}" destId="{6EE7FDA9-0A3F-4160-98E8-05E7BA9D055A}" srcOrd="1" destOrd="0" presId="urn:microsoft.com/office/officeart/2005/8/layout/hierarchy1"/>
    <dgm:cxn modelId="{452FD5CB-BB1F-453E-A9DD-F7A0548368EA}" type="presParOf" srcId="{2E8A49D4-2776-41CE-94F5-C768F2C4E520}" destId="{9CD9E4AF-5F66-42BB-AFAC-F5B136D6AA34}" srcOrd="1" destOrd="0" presId="urn:microsoft.com/office/officeart/2005/8/layout/hierarchy1"/>
    <dgm:cxn modelId="{B09D212F-8CD6-4A87-85B4-3AA1F4D62054}" type="presParOf" srcId="{CF5CB638-DEE7-4EC6-92B7-B272D8BD294D}" destId="{50B0FF64-0781-4499-BFFE-66351D89675D}" srcOrd="2" destOrd="0" presId="urn:microsoft.com/office/officeart/2005/8/layout/hierarchy1"/>
    <dgm:cxn modelId="{89CCB6F1-4BEC-4A9F-86D7-2CE17B5948C8}" type="presParOf" srcId="{CF5CB638-DEE7-4EC6-92B7-B272D8BD294D}" destId="{4E584793-4396-4ECF-876F-B04B2AB6DC9B}" srcOrd="3" destOrd="0" presId="urn:microsoft.com/office/officeart/2005/8/layout/hierarchy1"/>
    <dgm:cxn modelId="{11789900-859C-47E0-922D-753528547C17}" type="presParOf" srcId="{4E584793-4396-4ECF-876F-B04B2AB6DC9B}" destId="{FEAB7582-CC25-46F5-96C6-DAED707F5765}" srcOrd="0" destOrd="0" presId="urn:microsoft.com/office/officeart/2005/8/layout/hierarchy1"/>
    <dgm:cxn modelId="{9F09F63D-6E5A-4C3D-BFF0-3467859360A1}" type="presParOf" srcId="{FEAB7582-CC25-46F5-96C6-DAED707F5765}" destId="{508B9B37-BADE-4BE9-83D0-743D15A409A5}" srcOrd="0" destOrd="0" presId="urn:microsoft.com/office/officeart/2005/8/layout/hierarchy1"/>
    <dgm:cxn modelId="{E16C809F-99DC-4972-8A47-8326C39BE02C}" type="presParOf" srcId="{FEAB7582-CC25-46F5-96C6-DAED707F5765}" destId="{33F92568-E7C7-4C45-B4CB-1146CA7BF5E1}" srcOrd="1" destOrd="0" presId="urn:microsoft.com/office/officeart/2005/8/layout/hierarchy1"/>
    <dgm:cxn modelId="{DE470FAC-E4E9-420B-B441-238B503FB50F}" type="presParOf" srcId="{4E584793-4396-4ECF-876F-B04B2AB6DC9B}" destId="{1DA4E759-4F7A-4412-9955-EE611A639C12}" srcOrd="1" destOrd="0" presId="urn:microsoft.com/office/officeart/2005/8/layout/hierarchy1"/>
    <dgm:cxn modelId="{AB30209F-5BB0-4DDD-B1F8-9514D0AC9A36}" type="presParOf" srcId="{CF5CB638-DEE7-4EC6-92B7-B272D8BD294D}" destId="{6DF101EC-0897-4097-BBF4-2675B17FC74D}" srcOrd="4" destOrd="0" presId="urn:microsoft.com/office/officeart/2005/8/layout/hierarchy1"/>
    <dgm:cxn modelId="{3DD3319F-92F8-404E-A310-79437C7FFCAA}" type="presParOf" srcId="{CF5CB638-DEE7-4EC6-92B7-B272D8BD294D}" destId="{159A63BD-D257-43C0-B3DA-1631E43DA73E}" srcOrd="5" destOrd="0" presId="urn:microsoft.com/office/officeart/2005/8/layout/hierarchy1"/>
    <dgm:cxn modelId="{5200BC54-FB04-42CD-B1D6-39412D4029FC}" type="presParOf" srcId="{159A63BD-D257-43C0-B3DA-1631E43DA73E}" destId="{5F6014FC-CAE8-4516-8100-B419FFD0B4E2}" srcOrd="0" destOrd="0" presId="urn:microsoft.com/office/officeart/2005/8/layout/hierarchy1"/>
    <dgm:cxn modelId="{609CFCBA-825C-456E-BD0B-C89516C6A9E8}" type="presParOf" srcId="{5F6014FC-CAE8-4516-8100-B419FFD0B4E2}" destId="{759E293E-F716-4E70-9AB4-A9560B8C3ED8}" srcOrd="0" destOrd="0" presId="urn:microsoft.com/office/officeart/2005/8/layout/hierarchy1"/>
    <dgm:cxn modelId="{E03F680F-CC05-4920-8C1D-170F4440BD8A}" type="presParOf" srcId="{5F6014FC-CAE8-4516-8100-B419FFD0B4E2}" destId="{AFDE57C6-C46A-4BC5-ADB0-DDD9CDFCF123}" srcOrd="1" destOrd="0" presId="urn:microsoft.com/office/officeart/2005/8/layout/hierarchy1"/>
    <dgm:cxn modelId="{A13FA50F-0FFF-48E2-B28A-EA1F8635BD36}" type="presParOf" srcId="{159A63BD-D257-43C0-B3DA-1631E43DA73E}" destId="{27EAFCF4-E2A3-4D33-B997-93D82A1F45D4}" srcOrd="1" destOrd="0" presId="urn:microsoft.com/office/officeart/2005/8/layout/hierarchy1"/>
    <dgm:cxn modelId="{FA0BCEC7-D56C-4060-BC0F-E0FB65437462}" type="presParOf" srcId="{CF5CB638-DEE7-4EC6-92B7-B272D8BD294D}" destId="{47E4118F-EB07-4681-9FB3-9FD1C91E9F55}" srcOrd="6" destOrd="0" presId="urn:microsoft.com/office/officeart/2005/8/layout/hierarchy1"/>
    <dgm:cxn modelId="{CF406AE6-E75A-4202-B555-E75D8602370B}" type="presParOf" srcId="{CF5CB638-DEE7-4EC6-92B7-B272D8BD294D}" destId="{74D1A2AD-6053-430C-87D9-C13349AE6C42}" srcOrd="7" destOrd="0" presId="urn:microsoft.com/office/officeart/2005/8/layout/hierarchy1"/>
    <dgm:cxn modelId="{C68684F9-14F6-4259-968D-94004A2911C6}" type="presParOf" srcId="{74D1A2AD-6053-430C-87D9-C13349AE6C42}" destId="{AAAD3CD0-2502-4B70-872D-4F75A40C4B23}" srcOrd="0" destOrd="0" presId="urn:microsoft.com/office/officeart/2005/8/layout/hierarchy1"/>
    <dgm:cxn modelId="{006415E5-F7B5-488F-B405-0E16089F2583}" type="presParOf" srcId="{AAAD3CD0-2502-4B70-872D-4F75A40C4B23}" destId="{108A7B1B-269C-4A54-AE88-136BB0B89BBC}" srcOrd="0" destOrd="0" presId="urn:microsoft.com/office/officeart/2005/8/layout/hierarchy1"/>
    <dgm:cxn modelId="{D75E632F-9297-48FE-A2BB-45BB71A3D1FB}" type="presParOf" srcId="{AAAD3CD0-2502-4B70-872D-4F75A40C4B23}" destId="{758F135B-0A7B-4874-BDC1-F80A08E0E0AF}" srcOrd="1" destOrd="0" presId="urn:microsoft.com/office/officeart/2005/8/layout/hierarchy1"/>
    <dgm:cxn modelId="{905D8D57-75D8-450E-8E19-55E2F2369F0B}" type="presParOf" srcId="{74D1A2AD-6053-430C-87D9-C13349AE6C42}" destId="{7A20F0B3-2B62-4F75-8D3F-A7EB2B746AB6}" srcOrd="1" destOrd="0" presId="urn:microsoft.com/office/officeart/2005/8/layout/hierarchy1"/>
    <dgm:cxn modelId="{6D026128-2390-4A95-8843-2890413C46B3}" type="presParOf" srcId="{125358A2-D8E7-4FD8-9167-0DC6A2CF217C}" destId="{21905C05-0513-4614-B87F-10B500524196}" srcOrd="1" destOrd="0" presId="urn:microsoft.com/office/officeart/2005/8/layout/hierarchy1"/>
    <dgm:cxn modelId="{6D904FEF-539A-4595-97EE-F2CD9402F557}" type="presParOf" srcId="{21905C05-0513-4614-B87F-10B500524196}" destId="{6C07F1BD-163B-4B90-A53B-9D109E007A2E}" srcOrd="0" destOrd="0" presId="urn:microsoft.com/office/officeart/2005/8/layout/hierarchy1"/>
    <dgm:cxn modelId="{D0A78F79-D41E-4A96-9D1A-49EA3007AB18}" type="presParOf" srcId="{6C07F1BD-163B-4B90-A53B-9D109E007A2E}" destId="{9B3D8951-D27C-481A-B7B2-773CECD3A395}" srcOrd="0" destOrd="0" presId="urn:microsoft.com/office/officeart/2005/8/layout/hierarchy1"/>
    <dgm:cxn modelId="{0F2547F4-D126-4DE5-9CE8-A7ABCF710691}" type="presParOf" srcId="{6C07F1BD-163B-4B90-A53B-9D109E007A2E}" destId="{6F6AD6C7-BA47-44FE-A9E4-5953720B652D}" srcOrd="1" destOrd="0" presId="urn:microsoft.com/office/officeart/2005/8/layout/hierarchy1"/>
    <dgm:cxn modelId="{B0CAB75D-9DED-498F-9DDC-AD29A32B8037}" type="presParOf" srcId="{21905C05-0513-4614-B87F-10B500524196}" destId="{5C148BE4-95BE-4204-9C4D-F2650DEE6F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DB59B7-8116-4307-AC47-E3B202B99C0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2755F2-D8EE-45A2-9081-35E8B1D877AE}">
      <dgm:prSet/>
      <dgm:spPr/>
      <dgm:t>
        <a:bodyPr/>
        <a:lstStyle/>
        <a:p>
          <a:pPr>
            <a:lnSpc>
              <a:spcPct val="100000"/>
            </a:lnSpc>
          </a:pPr>
          <a:r>
            <a:rPr lang="en-US" dirty="0"/>
            <a:t>We used the beautiful soup library to scrape data from tables in Wikipedia pages.</a:t>
          </a:r>
        </a:p>
      </dgm:t>
    </dgm:pt>
    <dgm:pt modelId="{2127377A-F55A-4FAB-8F15-F7B886C854F1}" type="parTrans" cxnId="{CF654EAE-B571-469A-B56C-5C94DD7B7A52}">
      <dgm:prSet/>
      <dgm:spPr/>
      <dgm:t>
        <a:bodyPr/>
        <a:lstStyle/>
        <a:p>
          <a:endParaRPr lang="en-US"/>
        </a:p>
      </dgm:t>
    </dgm:pt>
    <dgm:pt modelId="{088A5B54-F4BE-42CF-8F74-D60DC6234740}" type="sibTrans" cxnId="{CF654EAE-B571-469A-B56C-5C94DD7B7A52}">
      <dgm:prSet/>
      <dgm:spPr/>
      <dgm:t>
        <a:bodyPr/>
        <a:lstStyle/>
        <a:p>
          <a:endParaRPr lang="en-US"/>
        </a:p>
      </dgm:t>
    </dgm:pt>
    <dgm:pt modelId="{22C2EF0C-967A-4029-8A9E-52135A8FE0BD}">
      <dgm:prSet/>
      <dgm:spPr/>
      <dgm:t>
        <a:bodyPr/>
        <a:lstStyle/>
        <a:p>
          <a:pPr>
            <a:lnSpc>
              <a:spcPct val="100000"/>
            </a:lnSpc>
          </a:pPr>
          <a:r>
            <a:rPr lang="en-US"/>
            <a:t>The web scraping notebook is available here: </a:t>
          </a:r>
          <a:r>
            <a:rPr lang="en-US">
              <a:hlinkClick xmlns:r="http://schemas.openxmlformats.org/officeDocument/2006/relationships" r:id="rId1"/>
            </a:rPr>
            <a:t>https://github.com/VincentC75/IBMDataScience/blob/main/jupyter-labs-webscraping.ipynb</a:t>
          </a:r>
          <a:endParaRPr lang="en-US"/>
        </a:p>
      </dgm:t>
    </dgm:pt>
    <dgm:pt modelId="{F29D219B-EB4F-4EF4-9C82-DE2456786492}" type="parTrans" cxnId="{08DE39E9-FAFE-479A-A0DA-44C84581E2F3}">
      <dgm:prSet/>
      <dgm:spPr/>
      <dgm:t>
        <a:bodyPr/>
        <a:lstStyle/>
        <a:p>
          <a:endParaRPr lang="en-US"/>
        </a:p>
      </dgm:t>
    </dgm:pt>
    <dgm:pt modelId="{12E8BF54-9870-4A4C-B8EE-3153B36912FD}" type="sibTrans" cxnId="{08DE39E9-FAFE-479A-A0DA-44C84581E2F3}">
      <dgm:prSet/>
      <dgm:spPr/>
      <dgm:t>
        <a:bodyPr/>
        <a:lstStyle/>
        <a:p>
          <a:endParaRPr lang="en-US"/>
        </a:p>
      </dgm:t>
    </dgm:pt>
    <dgm:pt modelId="{6D9654BE-D8AF-4082-BE5A-1337108F1034}" type="pres">
      <dgm:prSet presAssocID="{4FDB59B7-8116-4307-AC47-E3B202B99C0A}" presName="root" presStyleCnt="0">
        <dgm:presLayoutVars>
          <dgm:dir/>
          <dgm:resizeHandles val="exact"/>
        </dgm:presLayoutVars>
      </dgm:prSet>
      <dgm:spPr/>
    </dgm:pt>
    <dgm:pt modelId="{E9113124-CC2B-408A-93B0-15F5532EB601}" type="pres">
      <dgm:prSet presAssocID="{8D2755F2-D8EE-45A2-9081-35E8B1D877AE}" presName="compNode" presStyleCnt="0"/>
      <dgm:spPr/>
    </dgm:pt>
    <dgm:pt modelId="{F1EA4D6E-60D6-4335-AB1F-7A6A0B8A7898}" type="pres">
      <dgm:prSet presAssocID="{8D2755F2-D8EE-45A2-9081-35E8B1D877AE}" presName="bgRect" presStyleLbl="bgShp" presStyleIdx="0" presStyleCnt="2"/>
      <dgm:spPr/>
    </dgm:pt>
    <dgm:pt modelId="{FF25A486-C780-4147-B8F2-70EF8BE3BF41}" type="pres">
      <dgm:prSet presAssocID="{8D2755F2-D8EE-45A2-9081-35E8B1D877AE}"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se de données"/>
        </a:ext>
      </dgm:extLst>
    </dgm:pt>
    <dgm:pt modelId="{ACA4EEB9-FBC7-48C8-A7D2-88FF36BB3FA7}" type="pres">
      <dgm:prSet presAssocID="{8D2755F2-D8EE-45A2-9081-35E8B1D877AE}" presName="spaceRect" presStyleCnt="0"/>
      <dgm:spPr/>
    </dgm:pt>
    <dgm:pt modelId="{3FA1F3E5-9EB6-46F2-8836-D243B6783964}" type="pres">
      <dgm:prSet presAssocID="{8D2755F2-D8EE-45A2-9081-35E8B1D877AE}" presName="parTx" presStyleLbl="revTx" presStyleIdx="0" presStyleCnt="2">
        <dgm:presLayoutVars>
          <dgm:chMax val="0"/>
          <dgm:chPref val="0"/>
        </dgm:presLayoutVars>
      </dgm:prSet>
      <dgm:spPr/>
    </dgm:pt>
    <dgm:pt modelId="{7F977678-144A-4B61-A36F-A848A063705D}" type="pres">
      <dgm:prSet presAssocID="{088A5B54-F4BE-42CF-8F74-D60DC6234740}" presName="sibTrans" presStyleCnt="0"/>
      <dgm:spPr/>
    </dgm:pt>
    <dgm:pt modelId="{219157E6-3781-40FA-B9CE-F42742D0D609}" type="pres">
      <dgm:prSet presAssocID="{22C2EF0C-967A-4029-8A9E-52135A8FE0BD}" presName="compNode" presStyleCnt="0"/>
      <dgm:spPr/>
    </dgm:pt>
    <dgm:pt modelId="{6C27273F-AD61-4057-82B8-7CC9089EE0DE}" type="pres">
      <dgm:prSet presAssocID="{22C2EF0C-967A-4029-8A9E-52135A8FE0BD}" presName="bgRect" presStyleLbl="bgShp" presStyleIdx="1" presStyleCnt="2"/>
      <dgm:spPr/>
    </dgm:pt>
    <dgm:pt modelId="{B6DCB013-084A-46B6-93F8-4EAB980777D2}" type="pres">
      <dgm:prSet presAssocID="{22C2EF0C-967A-4029-8A9E-52135A8FE0BD}"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élécharger"/>
        </a:ext>
      </dgm:extLst>
    </dgm:pt>
    <dgm:pt modelId="{DF0E4CCB-6FBC-4D8C-A219-B1BE2762D27F}" type="pres">
      <dgm:prSet presAssocID="{22C2EF0C-967A-4029-8A9E-52135A8FE0BD}" presName="spaceRect" presStyleCnt="0"/>
      <dgm:spPr/>
    </dgm:pt>
    <dgm:pt modelId="{DF6CDE5A-DD02-4D69-A6B8-4B92387AFE52}" type="pres">
      <dgm:prSet presAssocID="{22C2EF0C-967A-4029-8A9E-52135A8FE0BD}" presName="parTx" presStyleLbl="revTx" presStyleIdx="1" presStyleCnt="2">
        <dgm:presLayoutVars>
          <dgm:chMax val="0"/>
          <dgm:chPref val="0"/>
        </dgm:presLayoutVars>
      </dgm:prSet>
      <dgm:spPr/>
    </dgm:pt>
  </dgm:ptLst>
  <dgm:cxnLst>
    <dgm:cxn modelId="{742A9218-A82A-404D-BDC9-7C88FAA06FB9}" type="presOf" srcId="{22C2EF0C-967A-4029-8A9E-52135A8FE0BD}" destId="{DF6CDE5A-DD02-4D69-A6B8-4B92387AFE52}" srcOrd="0" destOrd="0" presId="urn:microsoft.com/office/officeart/2018/2/layout/IconVerticalSolidList"/>
    <dgm:cxn modelId="{CF654EAE-B571-469A-B56C-5C94DD7B7A52}" srcId="{4FDB59B7-8116-4307-AC47-E3B202B99C0A}" destId="{8D2755F2-D8EE-45A2-9081-35E8B1D877AE}" srcOrd="0" destOrd="0" parTransId="{2127377A-F55A-4FAB-8F15-F7B886C854F1}" sibTransId="{088A5B54-F4BE-42CF-8F74-D60DC6234740}"/>
    <dgm:cxn modelId="{08DE39E9-FAFE-479A-A0DA-44C84581E2F3}" srcId="{4FDB59B7-8116-4307-AC47-E3B202B99C0A}" destId="{22C2EF0C-967A-4029-8A9E-52135A8FE0BD}" srcOrd="1" destOrd="0" parTransId="{F29D219B-EB4F-4EF4-9C82-DE2456786492}" sibTransId="{12E8BF54-9870-4A4C-B8EE-3153B36912FD}"/>
    <dgm:cxn modelId="{B2829CF2-9FA2-44A7-B112-419C60D9D460}" type="presOf" srcId="{8D2755F2-D8EE-45A2-9081-35E8B1D877AE}" destId="{3FA1F3E5-9EB6-46F2-8836-D243B6783964}" srcOrd="0" destOrd="0" presId="urn:microsoft.com/office/officeart/2018/2/layout/IconVerticalSolidList"/>
    <dgm:cxn modelId="{F28D74FB-B65A-4694-8E73-DBC7964592BD}" type="presOf" srcId="{4FDB59B7-8116-4307-AC47-E3B202B99C0A}" destId="{6D9654BE-D8AF-4082-BE5A-1337108F1034}" srcOrd="0" destOrd="0" presId="urn:microsoft.com/office/officeart/2018/2/layout/IconVerticalSolidList"/>
    <dgm:cxn modelId="{1B339265-9EAF-4DA6-B884-CFDB608884B1}" type="presParOf" srcId="{6D9654BE-D8AF-4082-BE5A-1337108F1034}" destId="{E9113124-CC2B-408A-93B0-15F5532EB601}" srcOrd="0" destOrd="0" presId="urn:microsoft.com/office/officeart/2018/2/layout/IconVerticalSolidList"/>
    <dgm:cxn modelId="{F7A082FB-7E29-4D03-AD8F-DF046B800501}" type="presParOf" srcId="{E9113124-CC2B-408A-93B0-15F5532EB601}" destId="{F1EA4D6E-60D6-4335-AB1F-7A6A0B8A7898}" srcOrd="0" destOrd="0" presId="urn:microsoft.com/office/officeart/2018/2/layout/IconVerticalSolidList"/>
    <dgm:cxn modelId="{C571195C-AAEC-46E9-A059-F11EB94DF1CE}" type="presParOf" srcId="{E9113124-CC2B-408A-93B0-15F5532EB601}" destId="{FF25A486-C780-4147-B8F2-70EF8BE3BF41}" srcOrd="1" destOrd="0" presId="urn:microsoft.com/office/officeart/2018/2/layout/IconVerticalSolidList"/>
    <dgm:cxn modelId="{AE939139-96B9-465F-8B9B-45FF023C0C69}" type="presParOf" srcId="{E9113124-CC2B-408A-93B0-15F5532EB601}" destId="{ACA4EEB9-FBC7-48C8-A7D2-88FF36BB3FA7}" srcOrd="2" destOrd="0" presId="urn:microsoft.com/office/officeart/2018/2/layout/IconVerticalSolidList"/>
    <dgm:cxn modelId="{914D92E3-BA36-44BD-806B-84B7A7742D5D}" type="presParOf" srcId="{E9113124-CC2B-408A-93B0-15F5532EB601}" destId="{3FA1F3E5-9EB6-46F2-8836-D243B6783964}" srcOrd="3" destOrd="0" presId="urn:microsoft.com/office/officeart/2018/2/layout/IconVerticalSolidList"/>
    <dgm:cxn modelId="{B42A2B77-C0D0-42F6-8227-EC6EFD674A93}" type="presParOf" srcId="{6D9654BE-D8AF-4082-BE5A-1337108F1034}" destId="{7F977678-144A-4B61-A36F-A848A063705D}" srcOrd="1" destOrd="0" presId="urn:microsoft.com/office/officeart/2018/2/layout/IconVerticalSolidList"/>
    <dgm:cxn modelId="{07441CF5-8F21-4E2F-99BC-5DE058AE4B11}" type="presParOf" srcId="{6D9654BE-D8AF-4082-BE5A-1337108F1034}" destId="{219157E6-3781-40FA-B9CE-F42742D0D609}" srcOrd="2" destOrd="0" presId="urn:microsoft.com/office/officeart/2018/2/layout/IconVerticalSolidList"/>
    <dgm:cxn modelId="{0609A15F-ACEE-42CE-B67B-EDECD5F7E815}" type="presParOf" srcId="{219157E6-3781-40FA-B9CE-F42742D0D609}" destId="{6C27273F-AD61-4057-82B8-7CC9089EE0DE}" srcOrd="0" destOrd="0" presId="urn:microsoft.com/office/officeart/2018/2/layout/IconVerticalSolidList"/>
    <dgm:cxn modelId="{87BD6443-EAC8-4A45-AB03-91A05A315152}" type="presParOf" srcId="{219157E6-3781-40FA-B9CE-F42742D0D609}" destId="{B6DCB013-084A-46B6-93F8-4EAB980777D2}" srcOrd="1" destOrd="0" presId="urn:microsoft.com/office/officeart/2018/2/layout/IconVerticalSolidList"/>
    <dgm:cxn modelId="{237E3936-158F-49D3-AF66-31F49B9F17D3}" type="presParOf" srcId="{219157E6-3781-40FA-B9CE-F42742D0D609}" destId="{DF0E4CCB-6FBC-4D8C-A219-B1BE2762D27F}" srcOrd="2" destOrd="0" presId="urn:microsoft.com/office/officeart/2018/2/layout/IconVerticalSolidList"/>
    <dgm:cxn modelId="{83333EF4-02A4-4FA5-8A57-3E36D58DD152}" type="presParOf" srcId="{219157E6-3781-40FA-B9CE-F42742D0D609}" destId="{DF6CDE5A-DD02-4D69-A6B8-4B92387AFE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F0BC32-E738-4464-A321-CF0BC8C1AA31}"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3F2A7DD-1F2B-4777-96CE-E546E5660D9B}">
      <dgm:prSet/>
      <dgm:spPr/>
      <dgm:t>
        <a:bodyPr/>
        <a:lstStyle/>
        <a:p>
          <a:pPr>
            <a:lnSpc>
              <a:spcPct val="100000"/>
            </a:lnSpc>
            <a:defRPr b="1"/>
          </a:pPr>
          <a:r>
            <a:rPr lang="en-US"/>
            <a:t>We used SQL queries to:</a:t>
          </a:r>
        </a:p>
      </dgm:t>
    </dgm:pt>
    <dgm:pt modelId="{CF0B0708-E62D-43F4-B1C3-3A465FD1323F}" type="parTrans" cxnId="{47013904-9B5C-47E7-A35A-BCEE363F5975}">
      <dgm:prSet/>
      <dgm:spPr/>
      <dgm:t>
        <a:bodyPr/>
        <a:lstStyle/>
        <a:p>
          <a:endParaRPr lang="en-US"/>
        </a:p>
      </dgm:t>
    </dgm:pt>
    <dgm:pt modelId="{B0D583A6-6A6E-4CBE-A22B-18633BD91AEF}" type="sibTrans" cxnId="{47013904-9B5C-47E7-A35A-BCEE363F5975}">
      <dgm:prSet/>
      <dgm:spPr/>
      <dgm:t>
        <a:bodyPr/>
        <a:lstStyle/>
        <a:p>
          <a:endParaRPr lang="en-US"/>
        </a:p>
      </dgm:t>
    </dgm:pt>
    <dgm:pt modelId="{8D73AD22-7326-4BE7-97BE-4FBECE0DDCBA}">
      <dgm:prSet/>
      <dgm:spPr/>
      <dgm:t>
        <a:bodyPr/>
        <a:lstStyle/>
        <a:p>
          <a:pPr>
            <a:lnSpc>
              <a:spcPct val="100000"/>
            </a:lnSpc>
          </a:pPr>
          <a:r>
            <a:rPr lang="en-US"/>
            <a:t>Show DISTINCT values</a:t>
          </a:r>
        </a:p>
      </dgm:t>
    </dgm:pt>
    <dgm:pt modelId="{BA3DD4A6-7C32-49C6-B10A-91255F99DE1F}" type="parTrans" cxnId="{14ABA8A8-B8D2-4D3C-B8B3-9CE5DA3B20C5}">
      <dgm:prSet/>
      <dgm:spPr/>
      <dgm:t>
        <a:bodyPr/>
        <a:lstStyle/>
        <a:p>
          <a:endParaRPr lang="en-US"/>
        </a:p>
      </dgm:t>
    </dgm:pt>
    <dgm:pt modelId="{FB2D773E-0323-4239-A03E-A583A6D3DCA2}" type="sibTrans" cxnId="{14ABA8A8-B8D2-4D3C-B8B3-9CE5DA3B20C5}">
      <dgm:prSet/>
      <dgm:spPr/>
      <dgm:t>
        <a:bodyPr/>
        <a:lstStyle/>
        <a:p>
          <a:endParaRPr lang="en-US"/>
        </a:p>
      </dgm:t>
    </dgm:pt>
    <dgm:pt modelId="{60F34A06-8C89-4A09-9B44-7F2434850470}">
      <dgm:prSet/>
      <dgm:spPr/>
      <dgm:t>
        <a:bodyPr/>
        <a:lstStyle/>
        <a:p>
          <a:pPr>
            <a:lnSpc>
              <a:spcPct val="100000"/>
            </a:lnSpc>
          </a:pPr>
          <a:r>
            <a:rPr lang="en-US"/>
            <a:t>Filter on partial strings with LIKE</a:t>
          </a:r>
        </a:p>
      </dgm:t>
    </dgm:pt>
    <dgm:pt modelId="{75051F46-174F-40FB-856B-E4E036EF65EA}" type="parTrans" cxnId="{C7B95239-516B-460C-A035-EC22F741391A}">
      <dgm:prSet/>
      <dgm:spPr/>
      <dgm:t>
        <a:bodyPr/>
        <a:lstStyle/>
        <a:p>
          <a:endParaRPr lang="en-US"/>
        </a:p>
      </dgm:t>
    </dgm:pt>
    <dgm:pt modelId="{90CAEF06-E198-41B7-B103-D6AF32E88194}" type="sibTrans" cxnId="{C7B95239-516B-460C-A035-EC22F741391A}">
      <dgm:prSet/>
      <dgm:spPr/>
      <dgm:t>
        <a:bodyPr/>
        <a:lstStyle/>
        <a:p>
          <a:endParaRPr lang="en-US"/>
        </a:p>
      </dgm:t>
    </dgm:pt>
    <dgm:pt modelId="{21DC81CC-4568-4ACA-A335-8B070AA946B7}">
      <dgm:prSet/>
      <dgm:spPr/>
      <dgm:t>
        <a:bodyPr/>
        <a:lstStyle/>
        <a:p>
          <a:pPr>
            <a:lnSpc>
              <a:spcPct val="100000"/>
            </a:lnSpc>
          </a:pPr>
          <a:r>
            <a:rPr lang="en-US"/>
            <a:t>Filter data on value with WHERE and on range with BETWEEN</a:t>
          </a:r>
        </a:p>
      </dgm:t>
    </dgm:pt>
    <dgm:pt modelId="{11C838F7-71B2-4D8A-BA9F-0E44412641D9}" type="parTrans" cxnId="{C4327430-1B90-45C1-AF98-7AFC4CD40BB8}">
      <dgm:prSet/>
      <dgm:spPr/>
      <dgm:t>
        <a:bodyPr/>
        <a:lstStyle/>
        <a:p>
          <a:endParaRPr lang="en-US"/>
        </a:p>
      </dgm:t>
    </dgm:pt>
    <dgm:pt modelId="{8733ED08-F4AD-4FBD-8AAE-07F4B1A57BC0}" type="sibTrans" cxnId="{C4327430-1B90-45C1-AF98-7AFC4CD40BB8}">
      <dgm:prSet/>
      <dgm:spPr/>
      <dgm:t>
        <a:bodyPr/>
        <a:lstStyle/>
        <a:p>
          <a:endParaRPr lang="en-US"/>
        </a:p>
      </dgm:t>
    </dgm:pt>
    <dgm:pt modelId="{2E6DB0C5-8F7C-4A46-ABD2-B11F757A2E1C}">
      <dgm:prSet/>
      <dgm:spPr/>
      <dgm:t>
        <a:bodyPr/>
        <a:lstStyle/>
        <a:p>
          <a:pPr>
            <a:lnSpc>
              <a:spcPct val="100000"/>
            </a:lnSpc>
          </a:pPr>
          <a:r>
            <a:rPr lang="en-US"/>
            <a:t>Group and summarize data with GROUP BY, SUM and AVG</a:t>
          </a:r>
        </a:p>
      </dgm:t>
    </dgm:pt>
    <dgm:pt modelId="{359E7F74-63AF-4E87-BA93-D85E36623E9F}" type="parTrans" cxnId="{33C30B02-9C21-4E6F-8F61-4DD93C167FE5}">
      <dgm:prSet/>
      <dgm:spPr/>
      <dgm:t>
        <a:bodyPr/>
        <a:lstStyle/>
        <a:p>
          <a:endParaRPr lang="en-US"/>
        </a:p>
      </dgm:t>
    </dgm:pt>
    <dgm:pt modelId="{9D2DA2F3-0C43-42BA-B4D6-959CF92FFAF6}" type="sibTrans" cxnId="{33C30B02-9C21-4E6F-8F61-4DD93C167FE5}">
      <dgm:prSet/>
      <dgm:spPr/>
      <dgm:t>
        <a:bodyPr/>
        <a:lstStyle/>
        <a:p>
          <a:endParaRPr lang="en-US"/>
        </a:p>
      </dgm:t>
    </dgm:pt>
    <dgm:pt modelId="{EDE444B7-E645-434D-BDD9-19A7F7557D4D}">
      <dgm:prSet/>
      <dgm:spPr/>
      <dgm:t>
        <a:bodyPr/>
        <a:lstStyle/>
        <a:p>
          <a:pPr>
            <a:lnSpc>
              <a:spcPct val="100000"/>
            </a:lnSpc>
          </a:pPr>
          <a:r>
            <a:rPr lang="en-US"/>
            <a:t>Filter on the result of a subquery</a:t>
          </a:r>
        </a:p>
      </dgm:t>
    </dgm:pt>
    <dgm:pt modelId="{3A42EF98-CE5D-419E-9737-2C6F91C25A0F}" type="parTrans" cxnId="{A2F57415-A572-48CE-B49A-24D5A038FD7A}">
      <dgm:prSet/>
      <dgm:spPr/>
      <dgm:t>
        <a:bodyPr/>
        <a:lstStyle/>
        <a:p>
          <a:endParaRPr lang="en-US"/>
        </a:p>
      </dgm:t>
    </dgm:pt>
    <dgm:pt modelId="{2E1AC936-9F5C-4187-AC70-4C4D9C623A48}" type="sibTrans" cxnId="{A2F57415-A572-48CE-B49A-24D5A038FD7A}">
      <dgm:prSet/>
      <dgm:spPr/>
      <dgm:t>
        <a:bodyPr/>
        <a:lstStyle/>
        <a:p>
          <a:endParaRPr lang="en-US"/>
        </a:p>
      </dgm:t>
    </dgm:pt>
    <dgm:pt modelId="{96B90AC4-66A4-493A-9B09-F55EA21867EA}">
      <dgm:prSet/>
      <dgm:spPr/>
      <dgm:t>
        <a:bodyPr/>
        <a:lstStyle/>
        <a:p>
          <a:pPr>
            <a:lnSpc>
              <a:spcPct val="100000"/>
            </a:lnSpc>
          </a:pPr>
          <a:r>
            <a:rPr lang="en-US"/>
            <a:t>Use multiple filters to answer complex questions</a:t>
          </a:r>
        </a:p>
      </dgm:t>
    </dgm:pt>
    <dgm:pt modelId="{D445DAF9-AADC-4978-946D-E4E593D63EF5}" type="parTrans" cxnId="{D082B14F-D05E-490A-B4E2-4F00D7311BF4}">
      <dgm:prSet/>
      <dgm:spPr/>
      <dgm:t>
        <a:bodyPr/>
        <a:lstStyle/>
        <a:p>
          <a:endParaRPr lang="en-US"/>
        </a:p>
      </dgm:t>
    </dgm:pt>
    <dgm:pt modelId="{2F65BF42-0921-4735-AE64-A7D87C82FC8D}" type="sibTrans" cxnId="{D082B14F-D05E-490A-B4E2-4F00D7311BF4}">
      <dgm:prSet/>
      <dgm:spPr/>
      <dgm:t>
        <a:bodyPr/>
        <a:lstStyle/>
        <a:p>
          <a:endParaRPr lang="en-US"/>
        </a:p>
      </dgm:t>
    </dgm:pt>
    <dgm:pt modelId="{D054D46B-E3E2-4525-99B9-CD3922E50137}">
      <dgm:prSet/>
      <dgm:spPr/>
      <dgm:t>
        <a:bodyPr/>
        <a:lstStyle/>
        <a:p>
          <a:pPr>
            <a:lnSpc>
              <a:spcPct val="100000"/>
            </a:lnSpc>
            <a:defRPr b="1"/>
          </a:pPr>
          <a:r>
            <a:rPr lang="en-US"/>
            <a:t>The completed EDA with SQL notebook is available here: </a:t>
          </a:r>
          <a:r>
            <a:rPr lang="fr-FR">
              <a:hlinkClick xmlns:r="http://schemas.openxmlformats.org/officeDocument/2006/relationships" r:id="rId1"/>
            </a:rPr>
            <a:t>IBMDataScience/jupyter-labs-eda-sql-coursera_sqllite.ipynb at main · VincentC75/IBMDataScience (github.com)</a:t>
          </a:r>
          <a:endParaRPr lang="en-US"/>
        </a:p>
      </dgm:t>
    </dgm:pt>
    <dgm:pt modelId="{442DAE64-382E-4496-8A4C-E2D530B7947D}" type="parTrans" cxnId="{E9A21DE6-C0F5-4F75-89C4-8DD2DE33F0D2}">
      <dgm:prSet/>
      <dgm:spPr/>
      <dgm:t>
        <a:bodyPr/>
        <a:lstStyle/>
        <a:p>
          <a:endParaRPr lang="en-US"/>
        </a:p>
      </dgm:t>
    </dgm:pt>
    <dgm:pt modelId="{E92DD991-FBE0-4B8B-AB17-676D62E99978}" type="sibTrans" cxnId="{E9A21DE6-C0F5-4F75-89C4-8DD2DE33F0D2}">
      <dgm:prSet/>
      <dgm:spPr/>
      <dgm:t>
        <a:bodyPr/>
        <a:lstStyle/>
        <a:p>
          <a:endParaRPr lang="en-US"/>
        </a:p>
      </dgm:t>
    </dgm:pt>
    <dgm:pt modelId="{265755E8-7A98-4E12-9D2D-31821C4D031D}" type="pres">
      <dgm:prSet presAssocID="{A6F0BC32-E738-4464-A321-CF0BC8C1AA31}" presName="root" presStyleCnt="0">
        <dgm:presLayoutVars>
          <dgm:dir/>
          <dgm:resizeHandles val="exact"/>
        </dgm:presLayoutVars>
      </dgm:prSet>
      <dgm:spPr/>
    </dgm:pt>
    <dgm:pt modelId="{D6C2583E-32B7-4DCA-9668-AB721997A983}" type="pres">
      <dgm:prSet presAssocID="{C3F2A7DD-1F2B-4777-96CE-E546E5660D9B}" presName="compNode" presStyleCnt="0"/>
      <dgm:spPr/>
    </dgm:pt>
    <dgm:pt modelId="{3F631C7C-7098-48BB-BCE4-E6C3F67F4E5D}" type="pres">
      <dgm:prSet presAssocID="{C3F2A7DD-1F2B-4777-96CE-E546E5660D9B}"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iltrer"/>
        </a:ext>
      </dgm:extLst>
    </dgm:pt>
    <dgm:pt modelId="{3152CDF2-7A07-4961-B9C3-99396A64F065}" type="pres">
      <dgm:prSet presAssocID="{C3F2A7DD-1F2B-4777-96CE-E546E5660D9B}" presName="iconSpace" presStyleCnt="0"/>
      <dgm:spPr/>
    </dgm:pt>
    <dgm:pt modelId="{FC8E4770-19C4-4B97-943B-5B7DD9FCAED4}" type="pres">
      <dgm:prSet presAssocID="{C3F2A7DD-1F2B-4777-96CE-E546E5660D9B}" presName="parTx" presStyleLbl="revTx" presStyleIdx="0" presStyleCnt="4">
        <dgm:presLayoutVars>
          <dgm:chMax val="0"/>
          <dgm:chPref val="0"/>
        </dgm:presLayoutVars>
      </dgm:prSet>
      <dgm:spPr/>
    </dgm:pt>
    <dgm:pt modelId="{DF286A48-6496-49A3-82F2-2B7CAEF9A093}" type="pres">
      <dgm:prSet presAssocID="{C3F2A7DD-1F2B-4777-96CE-E546E5660D9B}" presName="txSpace" presStyleCnt="0"/>
      <dgm:spPr/>
    </dgm:pt>
    <dgm:pt modelId="{81C2A77F-7989-4DEF-A97D-F7C62EBA9DDF}" type="pres">
      <dgm:prSet presAssocID="{C3F2A7DD-1F2B-4777-96CE-E546E5660D9B}" presName="desTx" presStyleLbl="revTx" presStyleIdx="1" presStyleCnt="4">
        <dgm:presLayoutVars/>
      </dgm:prSet>
      <dgm:spPr/>
    </dgm:pt>
    <dgm:pt modelId="{708E361D-171D-4358-B391-502056F48F85}" type="pres">
      <dgm:prSet presAssocID="{B0D583A6-6A6E-4CBE-A22B-18633BD91AEF}" presName="sibTrans" presStyleCnt="0"/>
      <dgm:spPr/>
    </dgm:pt>
    <dgm:pt modelId="{5ABEA61F-1E0A-410E-B0DD-C89027AC68E3}" type="pres">
      <dgm:prSet presAssocID="{D054D46B-E3E2-4525-99B9-CD3922E50137}" presName="compNode" presStyleCnt="0"/>
      <dgm:spPr/>
    </dgm:pt>
    <dgm:pt modelId="{22CA0D4B-1EA9-46A7-8005-A31EDE6BA256}" type="pres">
      <dgm:prSet presAssocID="{D054D46B-E3E2-4525-99B9-CD3922E50137}"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Base de données"/>
        </a:ext>
      </dgm:extLst>
    </dgm:pt>
    <dgm:pt modelId="{87244011-BBE2-49A9-8B7B-68E428419DF0}" type="pres">
      <dgm:prSet presAssocID="{D054D46B-E3E2-4525-99B9-CD3922E50137}" presName="iconSpace" presStyleCnt="0"/>
      <dgm:spPr/>
    </dgm:pt>
    <dgm:pt modelId="{C9F0CC83-26EF-4372-B23F-AA69AE71BA93}" type="pres">
      <dgm:prSet presAssocID="{D054D46B-E3E2-4525-99B9-CD3922E50137}" presName="parTx" presStyleLbl="revTx" presStyleIdx="2" presStyleCnt="4">
        <dgm:presLayoutVars>
          <dgm:chMax val="0"/>
          <dgm:chPref val="0"/>
        </dgm:presLayoutVars>
      </dgm:prSet>
      <dgm:spPr/>
    </dgm:pt>
    <dgm:pt modelId="{958505A6-729B-408E-8505-8383CD5E45F0}" type="pres">
      <dgm:prSet presAssocID="{D054D46B-E3E2-4525-99B9-CD3922E50137}" presName="txSpace" presStyleCnt="0"/>
      <dgm:spPr/>
    </dgm:pt>
    <dgm:pt modelId="{96D6A830-B153-4C7F-86BA-AACAEEAA8E2C}" type="pres">
      <dgm:prSet presAssocID="{D054D46B-E3E2-4525-99B9-CD3922E50137}" presName="desTx" presStyleLbl="revTx" presStyleIdx="3" presStyleCnt="4">
        <dgm:presLayoutVars/>
      </dgm:prSet>
      <dgm:spPr/>
    </dgm:pt>
  </dgm:ptLst>
  <dgm:cxnLst>
    <dgm:cxn modelId="{33C30B02-9C21-4E6F-8F61-4DD93C167FE5}" srcId="{C3F2A7DD-1F2B-4777-96CE-E546E5660D9B}" destId="{2E6DB0C5-8F7C-4A46-ABD2-B11F757A2E1C}" srcOrd="3" destOrd="0" parTransId="{359E7F74-63AF-4E87-BA93-D85E36623E9F}" sibTransId="{9D2DA2F3-0C43-42BA-B4D6-959CF92FFAF6}"/>
    <dgm:cxn modelId="{47013904-9B5C-47E7-A35A-BCEE363F5975}" srcId="{A6F0BC32-E738-4464-A321-CF0BC8C1AA31}" destId="{C3F2A7DD-1F2B-4777-96CE-E546E5660D9B}" srcOrd="0" destOrd="0" parTransId="{CF0B0708-E62D-43F4-B1C3-3A465FD1323F}" sibTransId="{B0D583A6-6A6E-4CBE-A22B-18633BD91AEF}"/>
    <dgm:cxn modelId="{A2F57415-A572-48CE-B49A-24D5A038FD7A}" srcId="{C3F2A7DD-1F2B-4777-96CE-E546E5660D9B}" destId="{EDE444B7-E645-434D-BDD9-19A7F7557D4D}" srcOrd="4" destOrd="0" parTransId="{3A42EF98-CE5D-419E-9737-2C6F91C25A0F}" sibTransId="{2E1AC936-9F5C-4187-AC70-4C4D9C623A48}"/>
    <dgm:cxn modelId="{C4327430-1B90-45C1-AF98-7AFC4CD40BB8}" srcId="{C3F2A7DD-1F2B-4777-96CE-E546E5660D9B}" destId="{21DC81CC-4568-4ACA-A335-8B070AA946B7}" srcOrd="2" destOrd="0" parTransId="{11C838F7-71B2-4D8A-BA9F-0E44412641D9}" sibTransId="{8733ED08-F4AD-4FBD-8AAE-07F4B1A57BC0}"/>
    <dgm:cxn modelId="{C7B95239-516B-460C-A035-EC22F741391A}" srcId="{C3F2A7DD-1F2B-4777-96CE-E546E5660D9B}" destId="{60F34A06-8C89-4A09-9B44-7F2434850470}" srcOrd="1" destOrd="0" parTransId="{75051F46-174F-40FB-856B-E4E036EF65EA}" sibTransId="{90CAEF06-E198-41B7-B103-D6AF32E88194}"/>
    <dgm:cxn modelId="{A64B3A44-6BC1-4D6C-878A-0E504FF3421A}" type="presOf" srcId="{C3F2A7DD-1F2B-4777-96CE-E546E5660D9B}" destId="{FC8E4770-19C4-4B97-943B-5B7DD9FCAED4}" srcOrd="0" destOrd="0" presId="urn:microsoft.com/office/officeart/2018/5/layout/CenteredIconLabelDescriptionList"/>
    <dgm:cxn modelId="{1B8F246B-A6D0-4D1D-9619-CCFA02D975EA}" type="presOf" srcId="{2E6DB0C5-8F7C-4A46-ABD2-B11F757A2E1C}" destId="{81C2A77F-7989-4DEF-A97D-F7C62EBA9DDF}" srcOrd="0" destOrd="3" presId="urn:microsoft.com/office/officeart/2018/5/layout/CenteredIconLabelDescriptionList"/>
    <dgm:cxn modelId="{FAEBF16C-5F4D-4D27-8195-5E043A86D470}" type="presOf" srcId="{D054D46B-E3E2-4525-99B9-CD3922E50137}" destId="{C9F0CC83-26EF-4372-B23F-AA69AE71BA93}" srcOrd="0" destOrd="0" presId="urn:microsoft.com/office/officeart/2018/5/layout/CenteredIconLabelDescriptionList"/>
    <dgm:cxn modelId="{D082B14F-D05E-490A-B4E2-4F00D7311BF4}" srcId="{C3F2A7DD-1F2B-4777-96CE-E546E5660D9B}" destId="{96B90AC4-66A4-493A-9B09-F55EA21867EA}" srcOrd="5" destOrd="0" parTransId="{D445DAF9-AADC-4978-946D-E4E593D63EF5}" sibTransId="{2F65BF42-0921-4735-AE64-A7D87C82FC8D}"/>
    <dgm:cxn modelId="{14ABA8A8-B8D2-4D3C-B8B3-9CE5DA3B20C5}" srcId="{C3F2A7DD-1F2B-4777-96CE-E546E5660D9B}" destId="{8D73AD22-7326-4BE7-97BE-4FBECE0DDCBA}" srcOrd="0" destOrd="0" parTransId="{BA3DD4A6-7C32-49C6-B10A-91255F99DE1F}" sibTransId="{FB2D773E-0323-4239-A03E-A583A6D3DCA2}"/>
    <dgm:cxn modelId="{A46745AF-4CF1-4794-842F-0E009D829A1F}" type="presOf" srcId="{60F34A06-8C89-4A09-9B44-7F2434850470}" destId="{81C2A77F-7989-4DEF-A97D-F7C62EBA9DDF}" srcOrd="0" destOrd="1" presId="urn:microsoft.com/office/officeart/2018/5/layout/CenteredIconLabelDescriptionList"/>
    <dgm:cxn modelId="{EF1220D5-D1F0-46C3-BB1C-33ACA8F81256}" type="presOf" srcId="{A6F0BC32-E738-4464-A321-CF0BC8C1AA31}" destId="{265755E8-7A98-4E12-9D2D-31821C4D031D}" srcOrd="0" destOrd="0" presId="urn:microsoft.com/office/officeart/2018/5/layout/CenteredIconLabelDescriptionList"/>
    <dgm:cxn modelId="{FB1F89DD-97DC-4B0B-B05A-096EACF53DFD}" type="presOf" srcId="{EDE444B7-E645-434D-BDD9-19A7F7557D4D}" destId="{81C2A77F-7989-4DEF-A97D-F7C62EBA9DDF}" srcOrd="0" destOrd="4" presId="urn:microsoft.com/office/officeart/2018/5/layout/CenteredIconLabelDescriptionList"/>
    <dgm:cxn modelId="{39A94AE3-A708-4E52-A93C-B53AF3417FBA}" type="presOf" srcId="{21DC81CC-4568-4ACA-A335-8B070AA946B7}" destId="{81C2A77F-7989-4DEF-A97D-F7C62EBA9DDF}" srcOrd="0" destOrd="2" presId="urn:microsoft.com/office/officeart/2018/5/layout/CenteredIconLabelDescriptionList"/>
    <dgm:cxn modelId="{E9A21DE6-C0F5-4F75-89C4-8DD2DE33F0D2}" srcId="{A6F0BC32-E738-4464-A321-CF0BC8C1AA31}" destId="{D054D46B-E3E2-4525-99B9-CD3922E50137}" srcOrd="1" destOrd="0" parTransId="{442DAE64-382E-4496-8A4C-E2D530B7947D}" sibTransId="{E92DD991-FBE0-4B8B-AB17-676D62E99978}"/>
    <dgm:cxn modelId="{33923DEC-2D04-498F-9E71-060075CC6B3C}" type="presOf" srcId="{8D73AD22-7326-4BE7-97BE-4FBECE0DDCBA}" destId="{81C2A77F-7989-4DEF-A97D-F7C62EBA9DDF}" srcOrd="0" destOrd="0" presId="urn:microsoft.com/office/officeart/2018/5/layout/CenteredIconLabelDescriptionList"/>
    <dgm:cxn modelId="{66C856FE-EBC9-41E8-829E-7FEA9F4C6508}" type="presOf" srcId="{96B90AC4-66A4-493A-9B09-F55EA21867EA}" destId="{81C2A77F-7989-4DEF-A97D-F7C62EBA9DDF}" srcOrd="0" destOrd="5" presId="urn:microsoft.com/office/officeart/2018/5/layout/CenteredIconLabelDescriptionList"/>
    <dgm:cxn modelId="{AB80A072-3BAC-41F2-8653-99FE614E650B}" type="presParOf" srcId="{265755E8-7A98-4E12-9D2D-31821C4D031D}" destId="{D6C2583E-32B7-4DCA-9668-AB721997A983}" srcOrd="0" destOrd="0" presId="urn:microsoft.com/office/officeart/2018/5/layout/CenteredIconLabelDescriptionList"/>
    <dgm:cxn modelId="{D608B878-7703-4948-A2A3-B707FC452DF1}" type="presParOf" srcId="{D6C2583E-32B7-4DCA-9668-AB721997A983}" destId="{3F631C7C-7098-48BB-BCE4-E6C3F67F4E5D}" srcOrd="0" destOrd="0" presId="urn:microsoft.com/office/officeart/2018/5/layout/CenteredIconLabelDescriptionList"/>
    <dgm:cxn modelId="{7BDA10A8-EFA3-4E81-8624-ABECD1C902FF}" type="presParOf" srcId="{D6C2583E-32B7-4DCA-9668-AB721997A983}" destId="{3152CDF2-7A07-4961-B9C3-99396A64F065}" srcOrd="1" destOrd="0" presId="urn:microsoft.com/office/officeart/2018/5/layout/CenteredIconLabelDescriptionList"/>
    <dgm:cxn modelId="{F742F307-5FCA-4CF2-B5D2-F7F1934C6FAE}" type="presParOf" srcId="{D6C2583E-32B7-4DCA-9668-AB721997A983}" destId="{FC8E4770-19C4-4B97-943B-5B7DD9FCAED4}" srcOrd="2" destOrd="0" presId="urn:microsoft.com/office/officeart/2018/5/layout/CenteredIconLabelDescriptionList"/>
    <dgm:cxn modelId="{58719D5C-9DA7-42CC-8835-38A6E7011756}" type="presParOf" srcId="{D6C2583E-32B7-4DCA-9668-AB721997A983}" destId="{DF286A48-6496-49A3-82F2-2B7CAEF9A093}" srcOrd="3" destOrd="0" presId="urn:microsoft.com/office/officeart/2018/5/layout/CenteredIconLabelDescriptionList"/>
    <dgm:cxn modelId="{858F4E8D-B431-441E-91F4-BEB280152554}" type="presParOf" srcId="{D6C2583E-32B7-4DCA-9668-AB721997A983}" destId="{81C2A77F-7989-4DEF-A97D-F7C62EBA9DDF}" srcOrd="4" destOrd="0" presId="urn:microsoft.com/office/officeart/2018/5/layout/CenteredIconLabelDescriptionList"/>
    <dgm:cxn modelId="{F0D7493C-41E7-4980-89CC-3CCD3876BBDF}" type="presParOf" srcId="{265755E8-7A98-4E12-9D2D-31821C4D031D}" destId="{708E361D-171D-4358-B391-502056F48F85}" srcOrd="1" destOrd="0" presId="urn:microsoft.com/office/officeart/2018/5/layout/CenteredIconLabelDescriptionList"/>
    <dgm:cxn modelId="{4F021845-70E3-4D01-84AC-465839FDD316}" type="presParOf" srcId="{265755E8-7A98-4E12-9D2D-31821C4D031D}" destId="{5ABEA61F-1E0A-410E-B0DD-C89027AC68E3}" srcOrd="2" destOrd="0" presId="urn:microsoft.com/office/officeart/2018/5/layout/CenteredIconLabelDescriptionList"/>
    <dgm:cxn modelId="{DDD0F919-276A-4D8A-A672-8DA591280A3C}" type="presParOf" srcId="{5ABEA61F-1E0A-410E-B0DD-C89027AC68E3}" destId="{22CA0D4B-1EA9-46A7-8005-A31EDE6BA256}" srcOrd="0" destOrd="0" presId="urn:microsoft.com/office/officeart/2018/5/layout/CenteredIconLabelDescriptionList"/>
    <dgm:cxn modelId="{02C09272-FEAA-4718-BDD5-D79F3EFCE574}" type="presParOf" srcId="{5ABEA61F-1E0A-410E-B0DD-C89027AC68E3}" destId="{87244011-BBE2-49A9-8B7B-68E428419DF0}" srcOrd="1" destOrd="0" presId="urn:microsoft.com/office/officeart/2018/5/layout/CenteredIconLabelDescriptionList"/>
    <dgm:cxn modelId="{64F38FB8-AD2E-4B6A-9862-F5ABB1195E5B}" type="presParOf" srcId="{5ABEA61F-1E0A-410E-B0DD-C89027AC68E3}" destId="{C9F0CC83-26EF-4372-B23F-AA69AE71BA93}" srcOrd="2" destOrd="0" presId="urn:microsoft.com/office/officeart/2018/5/layout/CenteredIconLabelDescriptionList"/>
    <dgm:cxn modelId="{3681FD5A-B352-4049-A9C3-27598B7761DA}" type="presParOf" srcId="{5ABEA61F-1E0A-410E-B0DD-C89027AC68E3}" destId="{958505A6-729B-408E-8505-8383CD5E45F0}" srcOrd="3" destOrd="0" presId="urn:microsoft.com/office/officeart/2018/5/layout/CenteredIconLabelDescriptionList"/>
    <dgm:cxn modelId="{0B37A839-F8F2-4106-990C-2DFBFD9BC99B}" type="presParOf" srcId="{5ABEA61F-1E0A-410E-B0DD-C89027AC68E3}" destId="{96D6A830-B153-4C7F-86BA-AACAEEAA8E2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3DD1B3-3CA3-40B4-B75E-A9DB5C5B9D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1FFB21F-8D61-46F1-87B6-133C0089371B}">
      <dgm:prSet/>
      <dgm:spPr/>
      <dgm:t>
        <a:bodyPr/>
        <a:lstStyle/>
        <a:p>
          <a:r>
            <a:rPr lang="en-US"/>
            <a:t>This project shows that the success of SpaceX launches can be predicted with a reasonable accuracy when models are trained on chosen features.</a:t>
          </a:r>
        </a:p>
      </dgm:t>
    </dgm:pt>
    <dgm:pt modelId="{1E8E4DA7-934F-4F55-A630-7E24ECD62990}" type="parTrans" cxnId="{C641F384-C3E1-4B9A-ADEA-23F891E999D4}">
      <dgm:prSet/>
      <dgm:spPr/>
      <dgm:t>
        <a:bodyPr/>
        <a:lstStyle/>
        <a:p>
          <a:endParaRPr lang="en-US"/>
        </a:p>
      </dgm:t>
    </dgm:pt>
    <dgm:pt modelId="{1B70208E-A5B4-41BA-977D-2334B8586E92}" type="sibTrans" cxnId="{C641F384-C3E1-4B9A-ADEA-23F891E999D4}">
      <dgm:prSet/>
      <dgm:spPr/>
      <dgm:t>
        <a:bodyPr/>
        <a:lstStyle/>
        <a:p>
          <a:endParaRPr lang="en-US"/>
        </a:p>
      </dgm:t>
    </dgm:pt>
    <dgm:pt modelId="{AA5BA363-5CE6-4EDD-81E3-C04FE642125C}">
      <dgm:prSet/>
      <dgm:spPr/>
      <dgm:t>
        <a:bodyPr/>
        <a:lstStyle/>
        <a:p>
          <a:r>
            <a:rPr lang="en-US"/>
            <a:t>With time the proportion of successes increases so we could put a bigger weight on recent data to improve our predictions</a:t>
          </a:r>
        </a:p>
      </dgm:t>
    </dgm:pt>
    <dgm:pt modelId="{2DDFDB40-478B-4F60-A819-153CA385B768}" type="parTrans" cxnId="{7473A3A7-BF50-4169-B3D6-C1B872225ED4}">
      <dgm:prSet/>
      <dgm:spPr/>
      <dgm:t>
        <a:bodyPr/>
        <a:lstStyle/>
        <a:p>
          <a:endParaRPr lang="en-US"/>
        </a:p>
      </dgm:t>
    </dgm:pt>
    <dgm:pt modelId="{90687131-958A-4F60-8347-03F47F799F34}" type="sibTrans" cxnId="{7473A3A7-BF50-4169-B3D6-C1B872225ED4}">
      <dgm:prSet/>
      <dgm:spPr/>
      <dgm:t>
        <a:bodyPr/>
        <a:lstStyle/>
        <a:p>
          <a:endParaRPr lang="en-US"/>
        </a:p>
      </dgm:t>
    </dgm:pt>
    <dgm:pt modelId="{CFA44E48-9BE0-4E8F-B9FA-847266523650}">
      <dgm:prSet/>
      <dgm:spPr/>
      <dgm:t>
        <a:bodyPr/>
        <a:lstStyle/>
        <a:p>
          <a:r>
            <a:rPr lang="en-US" dirty="0"/>
            <a:t>We could also combine our different models. They may not do the same mistakes and the combined model performs usually better.</a:t>
          </a:r>
        </a:p>
      </dgm:t>
    </dgm:pt>
    <dgm:pt modelId="{0C7F12FA-F6B7-41EE-8035-82BED7268805}" type="parTrans" cxnId="{255C8FDB-A005-4BC5-94F8-9DBF9C3A74FD}">
      <dgm:prSet/>
      <dgm:spPr/>
      <dgm:t>
        <a:bodyPr/>
        <a:lstStyle/>
        <a:p>
          <a:endParaRPr lang="en-US"/>
        </a:p>
      </dgm:t>
    </dgm:pt>
    <dgm:pt modelId="{379538A3-0632-4B36-8192-0F4376C38BAF}" type="sibTrans" cxnId="{255C8FDB-A005-4BC5-94F8-9DBF9C3A74FD}">
      <dgm:prSet/>
      <dgm:spPr/>
      <dgm:t>
        <a:bodyPr/>
        <a:lstStyle/>
        <a:p>
          <a:endParaRPr lang="en-US"/>
        </a:p>
      </dgm:t>
    </dgm:pt>
    <dgm:pt modelId="{FA30431E-F2D6-4DCC-8390-E8C40150583F}" type="pres">
      <dgm:prSet presAssocID="{F23DD1B3-3CA3-40B4-B75E-A9DB5C5B9D38}" presName="root" presStyleCnt="0">
        <dgm:presLayoutVars>
          <dgm:dir/>
          <dgm:resizeHandles val="exact"/>
        </dgm:presLayoutVars>
      </dgm:prSet>
      <dgm:spPr/>
    </dgm:pt>
    <dgm:pt modelId="{B4634160-56F7-46E5-AD99-244B295AD114}" type="pres">
      <dgm:prSet presAssocID="{11FFB21F-8D61-46F1-87B6-133C0089371B}" presName="compNode" presStyleCnt="0"/>
      <dgm:spPr/>
    </dgm:pt>
    <dgm:pt modelId="{F02A0F39-5A65-4151-858A-11723ADB30CE}" type="pres">
      <dgm:prSet presAssocID="{11FFB21F-8D61-46F1-87B6-133C008937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3DDCDD56-9E4C-4BF9-818F-91C0AE07BBF2}" type="pres">
      <dgm:prSet presAssocID="{11FFB21F-8D61-46F1-87B6-133C0089371B}" presName="spaceRect" presStyleCnt="0"/>
      <dgm:spPr/>
    </dgm:pt>
    <dgm:pt modelId="{F690997E-DF8C-4CDC-AFE5-79B0BA398633}" type="pres">
      <dgm:prSet presAssocID="{11FFB21F-8D61-46F1-87B6-133C0089371B}" presName="textRect" presStyleLbl="revTx" presStyleIdx="0" presStyleCnt="3">
        <dgm:presLayoutVars>
          <dgm:chMax val="1"/>
          <dgm:chPref val="1"/>
        </dgm:presLayoutVars>
      </dgm:prSet>
      <dgm:spPr/>
    </dgm:pt>
    <dgm:pt modelId="{14724A9A-6A6A-4277-A6A9-A7BE684ADCB9}" type="pres">
      <dgm:prSet presAssocID="{1B70208E-A5B4-41BA-977D-2334B8586E92}" presName="sibTrans" presStyleCnt="0"/>
      <dgm:spPr/>
    </dgm:pt>
    <dgm:pt modelId="{130B7224-9012-4189-A6D4-ACDAEC737B9C}" type="pres">
      <dgm:prSet presAssocID="{AA5BA363-5CE6-4EDD-81E3-C04FE642125C}" presName="compNode" presStyleCnt="0"/>
      <dgm:spPr/>
    </dgm:pt>
    <dgm:pt modelId="{C3D9A318-272D-4BB6-AF7A-2C22229DAD1E}" type="pres">
      <dgm:prSet presAssocID="{AA5BA363-5CE6-4EDD-81E3-C04FE64212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887C110D-6285-43AD-A3BF-E3E36EDBA74D}" type="pres">
      <dgm:prSet presAssocID="{AA5BA363-5CE6-4EDD-81E3-C04FE642125C}" presName="spaceRect" presStyleCnt="0"/>
      <dgm:spPr/>
    </dgm:pt>
    <dgm:pt modelId="{4E2B66BC-1204-4573-B178-E5F033E624AF}" type="pres">
      <dgm:prSet presAssocID="{AA5BA363-5CE6-4EDD-81E3-C04FE642125C}" presName="textRect" presStyleLbl="revTx" presStyleIdx="1" presStyleCnt="3">
        <dgm:presLayoutVars>
          <dgm:chMax val="1"/>
          <dgm:chPref val="1"/>
        </dgm:presLayoutVars>
      </dgm:prSet>
      <dgm:spPr/>
    </dgm:pt>
    <dgm:pt modelId="{45896B8B-15A6-4086-9D84-C544586CD0F2}" type="pres">
      <dgm:prSet presAssocID="{90687131-958A-4F60-8347-03F47F799F34}" presName="sibTrans" presStyleCnt="0"/>
      <dgm:spPr/>
    </dgm:pt>
    <dgm:pt modelId="{FE4F46AD-FA1A-41F3-8ED1-028BA817CC65}" type="pres">
      <dgm:prSet presAssocID="{CFA44E48-9BE0-4E8F-B9FA-847266523650}" presName="compNode" presStyleCnt="0"/>
      <dgm:spPr/>
    </dgm:pt>
    <dgm:pt modelId="{4A516C16-C90C-409B-8D99-20611E3DD8D2}" type="pres">
      <dgm:prSet presAssocID="{CFA44E48-9BE0-4E8F-B9FA-8472665236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19FF7C4B-6AFA-4B9D-9904-79EC4A1F7A4E}" type="pres">
      <dgm:prSet presAssocID="{CFA44E48-9BE0-4E8F-B9FA-847266523650}" presName="spaceRect" presStyleCnt="0"/>
      <dgm:spPr/>
    </dgm:pt>
    <dgm:pt modelId="{9DD88829-3A53-4D13-B691-DC2D1429AFDD}" type="pres">
      <dgm:prSet presAssocID="{CFA44E48-9BE0-4E8F-B9FA-847266523650}" presName="textRect" presStyleLbl="revTx" presStyleIdx="2" presStyleCnt="3">
        <dgm:presLayoutVars>
          <dgm:chMax val="1"/>
          <dgm:chPref val="1"/>
        </dgm:presLayoutVars>
      </dgm:prSet>
      <dgm:spPr/>
    </dgm:pt>
  </dgm:ptLst>
  <dgm:cxnLst>
    <dgm:cxn modelId="{C6CC606B-674D-4093-8058-0D3677C40E3F}" type="presOf" srcId="{CFA44E48-9BE0-4E8F-B9FA-847266523650}" destId="{9DD88829-3A53-4D13-B691-DC2D1429AFDD}" srcOrd="0" destOrd="0" presId="urn:microsoft.com/office/officeart/2018/2/layout/IconLabelList"/>
    <dgm:cxn modelId="{8E6E445A-7CBB-4143-A2C2-4FAF027FD0F4}" type="presOf" srcId="{AA5BA363-5CE6-4EDD-81E3-C04FE642125C}" destId="{4E2B66BC-1204-4573-B178-E5F033E624AF}" srcOrd="0" destOrd="0" presId="urn:microsoft.com/office/officeart/2018/2/layout/IconLabelList"/>
    <dgm:cxn modelId="{C641F384-C3E1-4B9A-ADEA-23F891E999D4}" srcId="{F23DD1B3-3CA3-40B4-B75E-A9DB5C5B9D38}" destId="{11FFB21F-8D61-46F1-87B6-133C0089371B}" srcOrd="0" destOrd="0" parTransId="{1E8E4DA7-934F-4F55-A630-7E24ECD62990}" sibTransId="{1B70208E-A5B4-41BA-977D-2334B8586E92}"/>
    <dgm:cxn modelId="{7473A3A7-BF50-4169-B3D6-C1B872225ED4}" srcId="{F23DD1B3-3CA3-40B4-B75E-A9DB5C5B9D38}" destId="{AA5BA363-5CE6-4EDD-81E3-C04FE642125C}" srcOrd="1" destOrd="0" parTransId="{2DDFDB40-478B-4F60-A819-153CA385B768}" sibTransId="{90687131-958A-4F60-8347-03F47F799F34}"/>
    <dgm:cxn modelId="{C7C546A9-0287-4E24-80E9-15355C6B974A}" type="presOf" srcId="{11FFB21F-8D61-46F1-87B6-133C0089371B}" destId="{F690997E-DF8C-4CDC-AFE5-79B0BA398633}" srcOrd="0" destOrd="0" presId="urn:microsoft.com/office/officeart/2018/2/layout/IconLabelList"/>
    <dgm:cxn modelId="{255C8FDB-A005-4BC5-94F8-9DBF9C3A74FD}" srcId="{F23DD1B3-3CA3-40B4-B75E-A9DB5C5B9D38}" destId="{CFA44E48-9BE0-4E8F-B9FA-847266523650}" srcOrd="2" destOrd="0" parTransId="{0C7F12FA-F6B7-41EE-8035-82BED7268805}" sibTransId="{379538A3-0632-4B36-8192-0F4376C38BAF}"/>
    <dgm:cxn modelId="{6E4D55FD-B4B6-4541-8228-5D50D7CCF509}" type="presOf" srcId="{F23DD1B3-3CA3-40B4-B75E-A9DB5C5B9D38}" destId="{FA30431E-F2D6-4DCC-8390-E8C40150583F}" srcOrd="0" destOrd="0" presId="urn:microsoft.com/office/officeart/2018/2/layout/IconLabelList"/>
    <dgm:cxn modelId="{E032D239-E486-435C-AC1A-C600FE98A0FD}" type="presParOf" srcId="{FA30431E-F2D6-4DCC-8390-E8C40150583F}" destId="{B4634160-56F7-46E5-AD99-244B295AD114}" srcOrd="0" destOrd="0" presId="urn:microsoft.com/office/officeart/2018/2/layout/IconLabelList"/>
    <dgm:cxn modelId="{239BDBA6-9FF3-4F9B-904C-3783FEFFF0B2}" type="presParOf" srcId="{B4634160-56F7-46E5-AD99-244B295AD114}" destId="{F02A0F39-5A65-4151-858A-11723ADB30CE}" srcOrd="0" destOrd="0" presId="urn:microsoft.com/office/officeart/2018/2/layout/IconLabelList"/>
    <dgm:cxn modelId="{10831E7A-A9D6-4F5C-8DB5-9F6AD4C51502}" type="presParOf" srcId="{B4634160-56F7-46E5-AD99-244B295AD114}" destId="{3DDCDD56-9E4C-4BF9-818F-91C0AE07BBF2}" srcOrd="1" destOrd="0" presId="urn:microsoft.com/office/officeart/2018/2/layout/IconLabelList"/>
    <dgm:cxn modelId="{7177602A-FFB1-4BF8-9247-BBD9F64DE1C1}" type="presParOf" srcId="{B4634160-56F7-46E5-AD99-244B295AD114}" destId="{F690997E-DF8C-4CDC-AFE5-79B0BA398633}" srcOrd="2" destOrd="0" presId="urn:microsoft.com/office/officeart/2018/2/layout/IconLabelList"/>
    <dgm:cxn modelId="{08862525-B5FF-4DD9-8674-DC8A2E833EC0}" type="presParOf" srcId="{FA30431E-F2D6-4DCC-8390-E8C40150583F}" destId="{14724A9A-6A6A-4277-A6A9-A7BE684ADCB9}" srcOrd="1" destOrd="0" presId="urn:microsoft.com/office/officeart/2018/2/layout/IconLabelList"/>
    <dgm:cxn modelId="{DF9BAD65-0231-4FCD-AF62-3CB9542E9AC4}" type="presParOf" srcId="{FA30431E-F2D6-4DCC-8390-E8C40150583F}" destId="{130B7224-9012-4189-A6D4-ACDAEC737B9C}" srcOrd="2" destOrd="0" presId="urn:microsoft.com/office/officeart/2018/2/layout/IconLabelList"/>
    <dgm:cxn modelId="{F12761EF-4B4B-4C94-AE27-4B37B2F08A53}" type="presParOf" srcId="{130B7224-9012-4189-A6D4-ACDAEC737B9C}" destId="{C3D9A318-272D-4BB6-AF7A-2C22229DAD1E}" srcOrd="0" destOrd="0" presId="urn:microsoft.com/office/officeart/2018/2/layout/IconLabelList"/>
    <dgm:cxn modelId="{FDC7A67B-018B-457F-94BA-DBFEEE1E6D50}" type="presParOf" srcId="{130B7224-9012-4189-A6D4-ACDAEC737B9C}" destId="{887C110D-6285-43AD-A3BF-E3E36EDBA74D}" srcOrd="1" destOrd="0" presId="urn:microsoft.com/office/officeart/2018/2/layout/IconLabelList"/>
    <dgm:cxn modelId="{299E21E7-D4CC-4B37-BC06-0E4CE4162890}" type="presParOf" srcId="{130B7224-9012-4189-A6D4-ACDAEC737B9C}" destId="{4E2B66BC-1204-4573-B178-E5F033E624AF}" srcOrd="2" destOrd="0" presId="urn:microsoft.com/office/officeart/2018/2/layout/IconLabelList"/>
    <dgm:cxn modelId="{E1C0E2B6-B684-432D-AF45-B186BF8584E9}" type="presParOf" srcId="{FA30431E-F2D6-4DCC-8390-E8C40150583F}" destId="{45896B8B-15A6-4086-9D84-C544586CD0F2}" srcOrd="3" destOrd="0" presId="urn:microsoft.com/office/officeart/2018/2/layout/IconLabelList"/>
    <dgm:cxn modelId="{FC28ED80-725B-4942-A1AD-2A585E39A66D}" type="presParOf" srcId="{FA30431E-F2D6-4DCC-8390-E8C40150583F}" destId="{FE4F46AD-FA1A-41F3-8ED1-028BA817CC65}" srcOrd="4" destOrd="0" presId="urn:microsoft.com/office/officeart/2018/2/layout/IconLabelList"/>
    <dgm:cxn modelId="{00CE3995-45F0-43CE-A225-EE32C695D1C6}" type="presParOf" srcId="{FE4F46AD-FA1A-41F3-8ED1-028BA817CC65}" destId="{4A516C16-C90C-409B-8D99-20611E3DD8D2}" srcOrd="0" destOrd="0" presId="urn:microsoft.com/office/officeart/2018/2/layout/IconLabelList"/>
    <dgm:cxn modelId="{F53E390E-9A85-4919-ADBC-A640D75DFC49}" type="presParOf" srcId="{FE4F46AD-FA1A-41F3-8ED1-028BA817CC65}" destId="{19FF7C4B-6AFA-4B9D-9904-79EC4A1F7A4E}" srcOrd="1" destOrd="0" presId="urn:microsoft.com/office/officeart/2018/2/layout/IconLabelList"/>
    <dgm:cxn modelId="{AE8D0840-B3C2-4951-B5BA-65D2FBEB9F1A}" type="presParOf" srcId="{FE4F46AD-FA1A-41F3-8ED1-028BA817CC65}" destId="{9DD88829-3A53-4D13-B691-DC2D1429AF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C175B3-F542-43F2-9EF8-E980BC7BB0C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F91229C-501E-40C4-A26D-CD59573A94BD}">
      <dgm:prSet/>
      <dgm:spPr/>
      <dgm:t>
        <a:bodyPr/>
        <a:lstStyle/>
        <a:p>
          <a:r>
            <a:rPr lang="en-US"/>
            <a:t>All notebooks, source code and helper files are available in my Github repository for this project:</a:t>
          </a:r>
        </a:p>
      </dgm:t>
    </dgm:pt>
    <dgm:pt modelId="{840DD376-ED2C-493D-A149-EAABAA40EB76}" type="parTrans" cxnId="{2C38687F-5508-4F79-A772-06C89592F701}">
      <dgm:prSet/>
      <dgm:spPr/>
      <dgm:t>
        <a:bodyPr/>
        <a:lstStyle/>
        <a:p>
          <a:endParaRPr lang="en-US"/>
        </a:p>
      </dgm:t>
    </dgm:pt>
    <dgm:pt modelId="{841BB189-D4E3-4942-A9E1-2030DCD00AF0}" type="sibTrans" cxnId="{2C38687F-5508-4F79-A772-06C89592F701}">
      <dgm:prSet/>
      <dgm:spPr/>
      <dgm:t>
        <a:bodyPr/>
        <a:lstStyle/>
        <a:p>
          <a:endParaRPr lang="en-US"/>
        </a:p>
      </dgm:t>
    </dgm:pt>
    <dgm:pt modelId="{7C72DB4D-56C0-4857-8F3F-37AC44F94131}">
      <dgm:prSet/>
      <dgm:spPr/>
      <dgm:t>
        <a:bodyPr/>
        <a:lstStyle/>
        <a:p>
          <a:r>
            <a:rPr lang="fr-FR">
              <a:hlinkClick xmlns:r="http://schemas.openxmlformats.org/officeDocument/2006/relationships" r:id="rId1"/>
            </a:rPr>
            <a:t>VincentC75/IBMDataScience: IBM Data Science on Coursera (github.com)</a:t>
          </a:r>
          <a:endParaRPr lang="en-US"/>
        </a:p>
      </dgm:t>
    </dgm:pt>
    <dgm:pt modelId="{5F571419-A549-4C72-9584-4ED0CEAE7B67}" type="parTrans" cxnId="{62A3762D-8647-45F3-AEAA-893787C14D41}">
      <dgm:prSet/>
      <dgm:spPr/>
      <dgm:t>
        <a:bodyPr/>
        <a:lstStyle/>
        <a:p>
          <a:endParaRPr lang="en-US"/>
        </a:p>
      </dgm:t>
    </dgm:pt>
    <dgm:pt modelId="{6D7C3124-CC6B-4F15-A5B4-61B95D478C16}" type="sibTrans" cxnId="{62A3762D-8647-45F3-AEAA-893787C14D41}">
      <dgm:prSet/>
      <dgm:spPr/>
      <dgm:t>
        <a:bodyPr/>
        <a:lstStyle/>
        <a:p>
          <a:endParaRPr lang="en-US"/>
        </a:p>
      </dgm:t>
    </dgm:pt>
    <dgm:pt modelId="{257D37FB-2307-4FD2-B274-52451CF38042}" type="pres">
      <dgm:prSet presAssocID="{80C175B3-F542-43F2-9EF8-E980BC7BB0CB}" presName="hierChild1" presStyleCnt="0">
        <dgm:presLayoutVars>
          <dgm:chPref val="1"/>
          <dgm:dir/>
          <dgm:animOne val="branch"/>
          <dgm:animLvl val="lvl"/>
          <dgm:resizeHandles/>
        </dgm:presLayoutVars>
      </dgm:prSet>
      <dgm:spPr/>
    </dgm:pt>
    <dgm:pt modelId="{16860941-246E-4902-95EA-B954E102C004}" type="pres">
      <dgm:prSet presAssocID="{0F91229C-501E-40C4-A26D-CD59573A94BD}" presName="hierRoot1" presStyleCnt="0"/>
      <dgm:spPr/>
    </dgm:pt>
    <dgm:pt modelId="{F15FA473-BC33-4CAF-A995-94A234B596C3}" type="pres">
      <dgm:prSet presAssocID="{0F91229C-501E-40C4-A26D-CD59573A94BD}" presName="composite" presStyleCnt="0"/>
      <dgm:spPr/>
    </dgm:pt>
    <dgm:pt modelId="{A967666F-300B-4F14-9611-CCB6A2972516}" type="pres">
      <dgm:prSet presAssocID="{0F91229C-501E-40C4-A26D-CD59573A94BD}" presName="background" presStyleLbl="node0" presStyleIdx="0" presStyleCnt="2"/>
      <dgm:spPr/>
    </dgm:pt>
    <dgm:pt modelId="{BC261464-0E99-4036-9065-171EBA155AD2}" type="pres">
      <dgm:prSet presAssocID="{0F91229C-501E-40C4-A26D-CD59573A94BD}" presName="text" presStyleLbl="fgAcc0" presStyleIdx="0" presStyleCnt="2">
        <dgm:presLayoutVars>
          <dgm:chPref val="3"/>
        </dgm:presLayoutVars>
      </dgm:prSet>
      <dgm:spPr/>
    </dgm:pt>
    <dgm:pt modelId="{CFC57502-BBAC-45C3-B738-B0B117B2BA7D}" type="pres">
      <dgm:prSet presAssocID="{0F91229C-501E-40C4-A26D-CD59573A94BD}" presName="hierChild2" presStyleCnt="0"/>
      <dgm:spPr/>
    </dgm:pt>
    <dgm:pt modelId="{473A05B2-8DA2-4C97-A33D-AF70C3FE67BA}" type="pres">
      <dgm:prSet presAssocID="{7C72DB4D-56C0-4857-8F3F-37AC44F94131}" presName="hierRoot1" presStyleCnt="0"/>
      <dgm:spPr/>
    </dgm:pt>
    <dgm:pt modelId="{AF897C52-0DD2-4CC4-AFE3-89DC809B454A}" type="pres">
      <dgm:prSet presAssocID="{7C72DB4D-56C0-4857-8F3F-37AC44F94131}" presName="composite" presStyleCnt="0"/>
      <dgm:spPr/>
    </dgm:pt>
    <dgm:pt modelId="{99C29D53-842C-4755-ADB3-D800F2A057BC}" type="pres">
      <dgm:prSet presAssocID="{7C72DB4D-56C0-4857-8F3F-37AC44F94131}" presName="background" presStyleLbl="node0" presStyleIdx="1" presStyleCnt="2"/>
      <dgm:spPr/>
    </dgm:pt>
    <dgm:pt modelId="{F712D987-E58B-48C1-BC6A-397C56C6B5FE}" type="pres">
      <dgm:prSet presAssocID="{7C72DB4D-56C0-4857-8F3F-37AC44F94131}" presName="text" presStyleLbl="fgAcc0" presStyleIdx="1" presStyleCnt="2">
        <dgm:presLayoutVars>
          <dgm:chPref val="3"/>
        </dgm:presLayoutVars>
      </dgm:prSet>
      <dgm:spPr/>
    </dgm:pt>
    <dgm:pt modelId="{D410D376-51B0-4FC6-9B06-E8859A19766B}" type="pres">
      <dgm:prSet presAssocID="{7C72DB4D-56C0-4857-8F3F-37AC44F94131}" presName="hierChild2" presStyleCnt="0"/>
      <dgm:spPr/>
    </dgm:pt>
  </dgm:ptLst>
  <dgm:cxnLst>
    <dgm:cxn modelId="{62A3762D-8647-45F3-AEAA-893787C14D41}" srcId="{80C175B3-F542-43F2-9EF8-E980BC7BB0CB}" destId="{7C72DB4D-56C0-4857-8F3F-37AC44F94131}" srcOrd="1" destOrd="0" parTransId="{5F571419-A549-4C72-9584-4ED0CEAE7B67}" sibTransId="{6D7C3124-CC6B-4F15-A5B4-61B95D478C16}"/>
    <dgm:cxn modelId="{D581D859-6C8F-44F9-832C-4C3DDF7D0539}" type="presOf" srcId="{0F91229C-501E-40C4-A26D-CD59573A94BD}" destId="{BC261464-0E99-4036-9065-171EBA155AD2}" srcOrd="0" destOrd="0" presId="urn:microsoft.com/office/officeart/2005/8/layout/hierarchy1"/>
    <dgm:cxn modelId="{2C38687F-5508-4F79-A772-06C89592F701}" srcId="{80C175B3-F542-43F2-9EF8-E980BC7BB0CB}" destId="{0F91229C-501E-40C4-A26D-CD59573A94BD}" srcOrd="0" destOrd="0" parTransId="{840DD376-ED2C-493D-A149-EAABAA40EB76}" sibTransId="{841BB189-D4E3-4942-A9E1-2030DCD00AF0}"/>
    <dgm:cxn modelId="{D7C304DA-23CB-4C35-94C9-380FB1BAB482}" type="presOf" srcId="{7C72DB4D-56C0-4857-8F3F-37AC44F94131}" destId="{F712D987-E58B-48C1-BC6A-397C56C6B5FE}" srcOrd="0" destOrd="0" presId="urn:microsoft.com/office/officeart/2005/8/layout/hierarchy1"/>
    <dgm:cxn modelId="{69D755E1-231C-4265-BF5A-E664B649DEB9}" type="presOf" srcId="{80C175B3-F542-43F2-9EF8-E980BC7BB0CB}" destId="{257D37FB-2307-4FD2-B274-52451CF38042}" srcOrd="0" destOrd="0" presId="urn:microsoft.com/office/officeart/2005/8/layout/hierarchy1"/>
    <dgm:cxn modelId="{FDCBEBB2-DD39-4AA2-A188-0877377B6D23}" type="presParOf" srcId="{257D37FB-2307-4FD2-B274-52451CF38042}" destId="{16860941-246E-4902-95EA-B954E102C004}" srcOrd="0" destOrd="0" presId="urn:microsoft.com/office/officeart/2005/8/layout/hierarchy1"/>
    <dgm:cxn modelId="{FFF8D2DD-7ECC-41B2-B6D0-FA322CF0FCDA}" type="presParOf" srcId="{16860941-246E-4902-95EA-B954E102C004}" destId="{F15FA473-BC33-4CAF-A995-94A234B596C3}" srcOrd="0" destOrd="0" presId="urn:microsoft.com/office/officeart/2005/8/layout/hierarchy1"/>
    <dgm:cxn modelId="{6989292F-0ACF-483F-92D0-530AD0217971}" type="presParOf" srcId="{F15FA473-BC33-4CAF-A995-94A234B596C3}" destId="{A967666F-300B-4F14-9611-CCB6A2972516}" srcOrd="0" destOrd="0" presId="urn:microsoft.com/office/officeart/2005/8/layout/hierarchy1"/>
    <dgm:cxn modelId="{8D81EBC6-CE52-42F8-802C-B0A476D25584}" type="presParOf" srcId="{F15FA473-BC33-4CAF-A995-94A234B596C3}" destId="{BC261464-0E99-4036-9065-171EBA155AD2}" srcOrd="1" destOrd="0" presId="urn:microsoft.com/office/officeart/2005/8/layout/hierarchy1"/>
    <dgm:cxn modelId="{329FE3B0-C32C-41D1-990B-247F9403FFAF}" type="presParOf" srcId="{16860941-246E-4902-95EA-B954E102C004}" destId="{CFC57502-BBAC-45C3-B738-B0B117B2BA7D}" srcOrd="1" destOrd="0" presId="urn:microsoft.com/office/officeart/2005/8/layout/hierarchy1"/>
    <dgm:cxn modelId="{8C814B70-7524-4A9C-9DDC-E402213AC814}" type="presParOf" srcId="{257D37FB-2307-4FD2-B274-52451CF38042}" destId="{473A05B2-8DA2-4C97-A33D-AF70C3FE67BA}" srcOrd="1" destOrd="0" presId="urn:microsoft.com/office/officeart/2005/8/layout/hierarchy1"/>
    <dgm:cxn modelId="{6C424014-25AB-4E7C-B811-FD6F8F0E20D4}" type="presParOf" srcId="{473A05B2-8DA2-4C97-A33D-AF70C3FE67BA}" destId="{AF897C52-0DD2-4CC4-AFE3-89DC809B454A}" srcOrd="0" destOrd="0" presId="urn:microsoft.com/office/officeart/2005/8/layout/hierarchy1"/>
    <dgm:cxn modelId="{5094F088-CE25-4657-9E5F-BE010299568B}" type="presParOf" srcId="{AF897C52-0DD2-4CC4-AFE3-89DC809B454A}" destId="{99C29D53-842C-4755-ADB3-D800F2A057BC}" srcOrd="0" destOrd="0" presId="urn:microsoft.com/office/officeart/2005/8/layout/hierarchy1"/>
    <dgm:cxn modelId="{52C2E14D-F5B0-44EF-BA0D-D3AFEE6FE6A4}" type="presParOf" srcId="{AF897C52-0DD2-4CC4-AFE3-89DC809B454A}" destId="{F712D987-E58B-48C1-BC6A-397C56C6B5FE}" srcOrd="1" destOrd="0" presId="urn:microsoft.com/office/officeart/2005/8/layout/hierarchy1"/>
    <dgm:cxn modelId="{18F5AA01-B794-4A99-9BF1-9F8B55F63378}" type="presParOf" srcId="{473A05B2-8DA2-4C97-A33D-AF70C3FE67BA}" destId="{D410D376-51B0-4FC6-9B06-E8859A19766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698E7-947D-4F13-8D15-048C21AE52E8}">
      <dsp:nvSpPr>
        <dsp:cNvPr id="0" name=""/>
        <dsp:cNvSpPr/>
      </dsp:nvSpPr>
      <dsp:spPr>
        <a:xfrm>
          <a:off x="1967016" y="0"/>
          <a:ext cx="1510523" cy="1360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17FE3-F249-4B28-8479-31326D615EF5}">
      <dsp:nvSpPr>
        <dsp:cNvPr id="0" name=""/>
        <dsp:cNvSpPr/>
      </dsp:nvSpPr>
      <dsp:spPr>
        <a:xfrm>
          <a:off x="564387" y="1529023"/>
          <a:ext cx="4315781" cy="583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Main steps for this analysis:</a:t>
          </a:r>
        </a:p>
      </dsp:txBody>
      <dsp:txXfrm>
        <a:off x="564387" y="1529023"/>
        <a:ext cx="4315781" cy="583071"/>
      </dsp:txXfrm>
    </dsp:sp>
    <dsp:sp modelId="{D5ACED0B-0B58-4DE5-AE95-ADC20E8595E2}">
      <dsp:nvSpPr>
        <dsp:cNvPr id="0" name=""/>
        <dsp:cNvSpPr/>
      </dsp:nvSpPr>
      <dsp:spPr>
        <a:xfrm>
          <a:off x="564387" y="2190477"/>
          <a:ext cx="4315781" cy="216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 with API and web scrapping</a:t>
          </a:r>
        </a:p>
        <a:p>
          <a:pPr marL="0" lvl="0" indent="0" algn="ctr" defTabSz="755650">
            <a:lnSpc>
              <a:spcPct val="90000"/>
            </a:lnSpc>
            <a:spcBef>
              <a:spcPct val="0"/>
            </a:spcBef>
            <a:spcAft>
              <a:spcPct val="35000"/>
            </a:spcAft>
            <a:buNone/>
          </a:pPr>
          <a:r>
            <a:rPr lang="en-US" sz="1700" kern="1200"/>
            <a:t>Data wrangling and cleaning</a:t>
          </a:r>
        </a:p>
        <a:p>
          <a:pPr marL="0" lvl="0" indent="0" algn="ctr" defTabSz="755650">
            <a:lnSpc>
              <a:spcPct val="90000"/>
            </a:lnSpc>
            <a:spcBef>
              <a:spcPct val="0"/>
            </a:spcBef>
            <a:spcAft>
              <a:spcPct val="35000"/>
            </a:spcAft>
            <a:buNone/>
          </a:pPr>
          <a:r>
            <a:rPr lang="en-US" sz="1700" kern="1200"/>
            <a:t>Exploratory data analysis with SQL and visualization</a:t>
          </a:r>
        </a:p>
        <a:p>
          <a:pPr marL="0" lvl="0" indent="0" algn="ctr" defTabSz="755650">
            <a:lnSpc>
              <a:spcPct val="90000"/>
            </a:lnSpc>
            <a:spcBef>
              <a:spcPct val="0"/>
            </a:spcBef>
            <a:spcAft>
              <a:spcPct val="35000"/>
            </a:spcAft>
            <a:buNone/>
          </a:pPr>
          <a:r>
            <a:rPr lang="en-US" sz="1700" kern="1200"/>
            <a:t>Map creation with folium</a:t>
          </a:r>
        </a:p>
        <a:p>
          <a:pPr marL="0" lvl="0" indent="0" algn="ctr" defTabSz="755650">
            <a:lnSpc>
              <a:spcPct val="90000"/>
            </a:lnSpc>
            <a:spcBef>
              <a:spcPct val="0"/>
            </a:spcBef>
            <a:spcAft>
              <a:spcPct val="35000"/>
            </a:spcAft>
            <a:buNone/>
          </a:pPr>
          <a:r>
            <a:rPr lang="en-US" sz="1700" kern="1200"/>
            <a:t>Interactive dashboarding with dash</a:t>
          </a:r>
        </a:p>
        <a:p>
          <a:pPr marL="0" lvl="0" indent="0" algn="ctr" defTabSz="755650">
            <a:lnSpc>
              <a:spcPct val="90000"/>
            </a:lnSpc>
            <a:spcBef>
              <a:spcPct val="0"/>
            </a:spcBef>
            <a:spcAft>
              <a:spcPct val="35000"/>
            </a:spcAft>
            <a:buNone/>
          </a:pPr>
          <a:r>
            <a:rPr lang="en-US" sz="1700" kern="1200"/>
            <a:t>Training of machine learning models dans hyperparameter optimization.</a:t>
          </a:r>
        </a:p>
      </dsp:txBody>
      <dsp:txXfrm>
        <a:off x="564387" y="2190477"/>
        <a:ext cx="4315781" cy="2160860"/>
      </dsp:txXfrm>
    </dsp:sp>
    <dsp:sp modelId="{0AD09E48-A13D-4628-A8A0-5A74A235BA05}">
      <dsp:nvSpPr>
        <dsp:cNvPr id="0" name=""/>
        <dsp:cNvSpPr/>
      </dsp:nvSpPr>
      <dsp:spPr>
        <a:xfrm>
          <a:off x="7038059" y="0"/>
          <a:ext cx="1510523" cy="1360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9EF511-191D-43F4-84F4-CBA24A68D521}">
      <dsp:nvSpPr>
        <dsp:cNvPr id="0" name=""/>
        <dsp:cNvSpPr/>
      </dsp:nvSpPr>
      <dsp:spPr>
        <a:xfrm>
          <a:off x="5635430" y="1529023"/>
          <a:ext cx="4315781" cy="583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635430" y="1529023"/>
        <a:ext cx="4315781" cy="583071"/>
      </dsp:txXfrm>
    </dsp:sp>
    <dsp:sp modelId="{38650D83-0F37-47A3-A5D4-35EB39D0E4AE}">
      <dsp:nvSpPr>
        <dsp:cNvPr id="0" name=""/>
        <dsp:cNvSpPr/>
      </dsp:nvSpPr>
      <dsp:spPr>
        <a:xfrm>
          <a:off x="5635430" y="2190477"/>
          <a:ext cx="4315781" cy="216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With the data collected, features can be extracted to train machine learning models and predict a launch outcome based on the history of launches.</a:t>
          </a:r>
        </a:p>
        <a:p>
          <a:pPr marL="0" lvl="0" indent="0" algn="ctr" defTabSz="755650">
            <a:lnSpc>
              <a:spcPct val="90000"/>
            </a:lnSpc>
            <a:spcBef>
              <a:spcPct val="0"/>
            </a:spcBef>
            <a:spcAft>
              <a:spcPct val="35000"/>
            </a:spcAft>
            <a:buNone/>
          </a:pPr>
          <a:r>
            <a:rPr lang="en-US" sz="1700" kern="1200"/>
            <a:t>A tree model reaches almost 95% accuracy</a:t>
          </a:r>
        </a:p>
      </dsp:txBody>
      <dsp:txXfrm>
        <a:off x="5635430" y="2190477"/>
        <a:ext cx="4315781" cy="2160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03E47-4F2D-42EB-B357-2AFCC429740E}">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Executive Summary</a:t>
          </a:r>
        </a:p>
      </dsp:txBody>
      <dsp:txXfrm>
        <a:off x="0" y="39687"/>
        <a:ext cx="3286125" cy="1971675"/>
      </dsp:txXfrm>
    </dsp:sp>
    <dsp:sp modelId="{075228C1-2666-4B81-8B98-78BDABF9502E}">
      <dsp:nvSpPr>
        <dsp:cNvPr id="0" name=""/>
        <dsp:cNvSpPr/>
      </dsp:nvSpPr>
      <dsp:spPr>
        <a:xfrm>
          <a:off x="3614737" y="39687"/>
          <a:ext cx="3286125" cy="1971675"/>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Data collection methodology:</a:t>
          </a:r>
        </a:p>
        <a:p>
          <a:pPr marL="171450" lvl="1" indent="-171450" algn="l" defTabSz="711200">
            <a:lnSpc>
              <a:spcPct val="90000"/>
            </a:lnSpc>
            <a:spcBef>
              <a:spcPct val="0"/>
            </a:spcBef>
            <a:spcAft>
              <a:spcPct val="15000"/>
            </a:spcAft>
            <a:buChar char="•"/>
          </a:pPr>
          <a:r>
            <a:rPr lang="en-US" sz="1600" kern="1200"/>
            <a:t>Data was collected from the API provided by SpaceX</a:t>
          </a:r>
        </a:p>
        <a:p>
          <a:pPr marL="171450" lvl="1" indent="-171450" algn="l" defTabSz="711200">
            <a:lnSpc>
              <a:spcPct val="90000"/>
            </a:lnSpc>
            <a:spcBef>
              <a:spcPct val="0"/>
            </a:spcBef>
            <a:spcAft>
              <a:spcPct val="15000"/>
            </a:spcAft>
            <a:buChar char="•"/>
          </a:pPr>
          <a:r>
            <a:rPr lang="en-US" sz="1600" kern="1200"/>
            <a:t>Additional data was obtained through web scrapping on Wikipedia</a:t>
          </a:r>
        </a:p>
      </dsp:txBody>
      <dsp:txXfrm>
        <a:off x="3614737" y="39687"/>
        <a:ext cx="3286125" cy="1971675"/>
      </dsp:txXfrm>
    </dsp:sp>
    <dsp:sp modelId="{1A58810A-783E-490B-AD28-8FAA00935F7D}">
      <dsp:nvSpPr>
        <dsp:cNvPr id="0" name=""/>
        <dsp:cNvSpPr/>
      </dsp:nvSpPr>
      <dsp:spPr>
        <a:xfrm>
          <a:off x="7229475" y="39687"/>
          <a:ext cx="3286125" cy="1971675"/>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Perform data wrangling</a:t>
          </a:r>
        </a:p>
        <a:p>
          <a:pPr marL="171450" lvl="1" indent="-171450" algn="l" defTabSz="711200">
            <a:lnSpc>
              <a:spcPct val="90000"/>
            </a:lnSpc>
            <a:spcBef>
              <a:spcPct val="0"/>
            </a:spcBef>
            <a:spcAft>
              <a:spcPct val="15000"/>
            </a:spcAft>
            <a:buChar char="•"/>
          </a:pPr>
          <a:r>
            <a:rPr lang="en-US" sz="1600" kern="1200"/>
            <a:t>Data was cleaned, missing values imputed and categorical features one-hot encoded</a:t>
          </a:r>
        </a:p>
      </dsp:txBody>
      <dsp:txXfrm>
        <a:off x="7229475" y="39687"/>
        <a:ext cx="3286125" cy="1971675"/>
      </dsp:txXfrm>
    </dsp:sp>
    <dsp:sp modelId="{33B915A9-2B45-4966-B65F-DBD2015F1C9D}">
      <dsp:nvSpPr>
        <dsp:cNvPr id="0" name=""/>
        <dsp:cNvSpPr/>
      </dsp:nvSpPr>
      <dsp:spPr>
        <a:xfrm>
          <a:off x="0" y="2339975"/>
          <a:ext cx="3286125" cy="1971675"/>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 exploratory data analysis (EDA) using visualization and SQL</a:t>
          </a:r>
        </a:p>
      </dsp:txBody>
      <dsp:txXfrm>
        <a:off x="0" y="2339975"/>
        <a:ext cx="3286125" cy="1971675"/>
      </dsp:txXfrm>
    </dsp:sp>
    <dsp:sp modelId="{07BFBA31-4F1E-46C3-93B9-DC26AFD69B28}">
      <dsp:nvSpPr>
        <dsp:cNvPr id="0" name=""/>
        <dsp:cNvSpPr/>
      </dsp:nvSpPr>
      <dsp:spPr>
        <a:xfrm>
          <a:off x="3614737" y="2339975"/>
          <a:ext cx="3286125" cy="1971675"/>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Perform interactive visual analytics using Folium and Plotly Dash</a:t>
          </a:r>
        </a:p>
      </dsp:txBody>
      <dsp:txXfrm>
        <a:off x="3614737" y="2339975"/>
        <a:ext cx="3286125" cy="1971675"/>
      </dsp:txXfrm>
    </dsp:sp>
    <dsp:sp modelId="{E47A93A0-5ECB-4DA9-A732-E05FE179DCE1}">
      <dsp:nvSpPr>
        <dsp:cNvPr id="0" name=""/>
        <dsp:cNvSpPr/>
      </dsp:nvSpPr>
      <dsp:spPr>
        <a:xfrm>
          <a:off x="7229475" y="2339975"/>
          <a:ext cx="3286125" cy="197167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Perform predictive analysis using classification models</a:t>
          </a:r>
        </a:p>
        <a:p>
          <a:pPr marL="171450" lvl="1" indent="-171450" algn="l" defTabSz="711200">
            <a:lnSpc>
              <a:spcPct val="90000"/>
            </a:lnSpc>
            <a:spcBef>
              <a:spcPct val="0"/>
            </a:spcBef>
            <a:spcAft>
              <a:spcPct val="15000"/>
            </a:spcAft>
            <a:buChar char="•"/>
          </a:pPr>
          <a:r>
            <a:rPr lang="en-US" sz="1600" kern="1200"/>
            <a:t>Various models were trained, hyperparameters selected with Grid search and final accuracies compared.</a:t>
          </a:r>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4118F-EB07-4681-9FB3-9FD1C91E9F55}">
      <dsp:nvSpPr>
        <dsp:cNvPr id="0" name=""/>
        <dsp:cNvSpPr/>
      </dsp:nvSpPr>
      <dsp:spPr>
        <a:xfrm>
          <a:off x="5285775" y="1423016"/>
          <a:ext cx="4105993" cy="651359"/>
        </a:xfrm>
        <a:custGeom>
          <a:avLst/>
          <a:gdLst/>
          <a:ahLst/>
          <a:cxnLst/>
          <a:rect l="0" t="0" r="0" b="0"/>
          <a:pathLst>
            <a:path>
              <a:moveTo>
                <a:pt x="0" y="0"/>
              </a:moveTo>
              <a:lnTo>
                <a:pt x="0" y="443882"/>
              </a:lnTo>
              <a:lnTo>
                <a:pt x="4105993" y="443882"/>
              </a:lnTo>
              <a:lnTo>
                <a:pt x="4105993" y="6513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101EC-0897-4097-BBF4-2675B17FC74D}">
      <dsp:nvSpPr>
        <dsp:cNvPr id="0" name=""/>
        <dsp:cNvSpPr/>
      </dsp:nvSpPr>
      <dsp:spPr>
        <a:xfrm>
          <a:off x="5285775" y="1423016"/>
          <a:ext cx="1368664" cy="651359"/>
        </a:xfrm>
        <a:custGeom>
          <a:avLst/>
          <a:gdLst/>
          <a:ahLst/>
          <a:cxnLst/>
          <a:rect l="0" t="0" r="0" b="0"/>
          <a:pathLst>
            <a:path>
              <a:moveTo>
                <a:pt x="0" y="0"/>
              </a:moveTo>
              <a:lnTo>
                <a:pt x="0" y="443882"/>
              </a:lnTo>
              <a:lnTo>
                <a:pt x="1368664" y="443882"/>
              </a:lnTo>
              <a:lnTo>
                <a:pt x="1368664" y="6513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B0FF64-0781-4499-BFFE-66351D89675D}">
      <dsp:nvSpPr>
        <dsp:cNvPr id="0" name=""/>
        <dsp:cNvSpPr/>
      </dsp:nvSpPr>
      <dsp:spPr>
        <a:xfrm>
          <a:off x="3917111" y="1423016"/>
          <a:ext cx="1368664" cy="651359"/>
        </a:xfrm>
        <a:custGeom>
          <a:avLst/>
          <a:gdLst/>
          <a:ahLst/>
          <a:cxnLst/>
          <a:rect l="0" t="0" r="0" b="0"/>
          <a:pathLst>
            <a:path>
              <a:moveTo>
                <a:pt x="1368664" y="0"/>
              </a:moveTo>
              <a:lnTo>
                <a:pt x="1368664" y="443882"/>
              </a:lnTo>
              <a:lnTo>
                <a:pt x="0" y="443882"/>
              </a:lnTo>
              <a:lnTo>
                <a:pt x="0" y="6513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50541-5608-4A3C-9B5C-F587DE4CA631}">
      <dsp:nvSpPr>
        <dsp:cNvPr id="0" name=""/>
        <dsp:cNvSpPr/>
      </dsp:nvSpPr>
      <dsp:spPr>
        <a:xfrm>
          <a:off x="1179782" y="1423016"/>
          <a:ext cx="4105993" cy="651359"/>
        </a:xfrm>
        <a:custGeom>
          <a:avLst/>
          <a:gdLst/>
          <a:ahLst/>
          <a:cxnLst/>
          <a:rect l="0" t="0" r="0" b="0"/>
          <a:pathLst>
            <a:path>
              <a:moveTo>
                <a:pt x="4105993" y="0"/>
              </a:moveTo>
              <a:lnTo>
                <a:pt x="4105993" y="443882"/>
              </a:lnTo>
              <a:lnTo>
                <a:pt x="0" y="443882"/>
              </a:lnTo>
              <a:lnTo>
                <a:pt x="0" y="6513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0E8D4B-A22B-4F36-9F9D-5DCC1E115E10}">
      <dsp:nvSpPr>
        <dsp:cNvPr id="0" name=""/>
        <dsp:cNvSpPr/>
      </dsp:nvSpPr>
      <dsp:spPr>
        <a:xfrm>
          <a:off x="4165959" y="850"/>
          <a:ext cx="2239632" cy="1422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22473-236E-49B8-A630-8FD971C7B16C}">
      <dsp:nvSpPr>
        <dsp:cNvPr id="0" name=""/>
        <dsp:cNvSpPr/>
      </dsp:nvSpPr>
      <dsp:spPr>
        <a:xfrm>
          <a:off x="4414807" y="237255"/>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We used several endpoints from the SpaceX API to extract useful data:</a:t>
          </a:r>
        </a:p>
      </dsp:txBody>
      <dsp:txXfrm>
        <a:off x="4456461" y="278909"/>
        <a:ext cx="2156324" cy="1338858"/>
      </dsp:txXfrm>
    </dsp:sp>
    <dsp:sp modelId="{F02FE048-285F-448C-A2AA-13AEA61F6F79}">
      <dsp:nvSpPr>
        <dsp:cNvPr id="0" name=""/>
        <dsp:cNvSpPr/>
      </dsp:nvSpPr>
      <dsp:spPr>
        <a:xfrm>
          <a:off x="59966" y="2074376"/>
          <a:ext cx="2239632" cy="14221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7FDA9-0A3F-4160-98E8-05E7BA9D055A}">
      <dsp:nvSpPr>
        <dsp:cNvPr id="0" name=""/>
        <dsp:cNvSpPr/>
      </dsp:nvSpPr>
      <dsp:spPr>
        <a:xfrm>
          <a:off x="308814" y="2310782"/>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
            </a:rPr>
            <a:t>https://api.spacexdata.com/v4/rockets/</a:t>
          </a:r>
          <a:endParaRPr lang="en-US" sz="900" kern="1200"/>
        </a:p>
      </dsp:txBody>
      <dsp:txXfrm>
        <a:off x="350468" y="2352436"/>
        <a:ext cx="2156324" cy="1338858"/>
      </dsp:txXfrm>
    </dsp:sp>
    <dsp:sp modelId="{508B9B37-BADE-4BE9-83D0-743D15A409A5}">
      <dsp:nvSpPr>
        <dsp:cNvPr id="0" name=""/>
        <dsp:cNvSpPr/>
      </dsp:nvSpPr>
      <dsp:spPr>
        <a:xfrm>
          <a:off x="2797295" y="2074376"/>
          <a:ext cx="2239632" cy="14221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F92568-E7C7-4C45-B4CB-1146CA7BF5E1}">
      <dsp:nvSpPr>
        <dsp:cNvPr id="0" name=""/>
        <dsp:cNvSpPr/>
      </dsp:nvSpPr>
      <dsp:spPr>
        <a:xfrm>
          <a:off x="3046143" y="2310782"/>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2"/>
            </a:rPr>
            <a:t>https://api.spacexdata.com/v4/launchpads/</a:t>
          </a:r>
          <a:endParaRPr lang="en-US" sz="900" kern="1200"/>
        </a:p>
      </dsp:txBody>
      <dsp:txXfrm>
        <a:off x="3087797" y="2352436"/>
        <a:ext cx="2156324" cy="1338858"/>
      </dsp:txXfrm>
    </dsp:sp>
    <dsp:sp modelId="{759E293E-F716-4E70-9AB4-A9560B8C3ED8}">
      <dsp:nvSpPr>
        <dsp:cNvPr id="0" name=""/>
        <dsp:cNvSpPr/>
      </dsp:nvSpPr>
      <dsp:spPr>
        <a:xfrm>
          <a:off x="5534624" y="2074376"/>
          <a:ext cx="2239632" cy="14221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E57C6-C46A-4BC5-ADB0-DDD9CDFCF123}">
      <dsp:nvSpPr>
        <dsp:cNvPr id="0" name=""/>
        <dsp:cNvSpPr/>
      </dsp:nvSpPr>
      <dsp:spPr>
        <a:xfrm>
          <a:off x="5783472" y="2310782"/>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3"/>
            </a:rPr>
            <a:t>https://api.spacexdata.com/v4/payloads/</a:t>
          </a:r>
          <a:endParaRPr lang="en-US" sz="900" kern="1200"/>
        </a:p>
      </dsp:txBody>
      <dsp:txXfrm>
        <a:off x="5825126" y="2352436"/>
        <a:ext cx="2156324" cy="1338858"/>
      </dsp:txXfrm>
    </dsp:sp>
    <dsp:sp modelId="{108A7B1B-269C-4A54-AE88-136BB0B89BBC}">
      <dsp:nvSpPr>
        <dsp:cNvPr id="0" name=""/>
        <dsp:cNvSpPr/>
      </dsp:nvSpPr>
      <dsp:spPr>
        <a:xfrm>
          <a:off x="8271952" y="2074376"/>
          <a:ext cx="2239632" cy="14221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F135B-0A7B-4874-BDC1-F80A08E0E0AF}">
      <dsp:nvSpPr>
        <dsp:cNvPr id="0" name=""/>
        <dsp:cNvSpPr/>
      </dsp:nvSpPr>
      <dsp:spPr>
        <a:xfrm>
          <a:off x="8520800" y="2310782"/>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4"/>
            </a:rPr>
            <a:t>https://api.spacexdata.com/v4/cores/</a:t>
          </a:r>
          <a:endParaRPr lang="en-US" sz="900" kern="1200"/>
        </a:p>
      </dsp:txBody>
      <dsp:txXfrm>
        <a:off x="8562454" y="2352436"/>
        <a:ext cx="2156324" cy="1338858"/>
      </dsp:txXfrm>
    </dsp:sp>
    <dsp:sp modelId="{9B3D8951-D27C-481A-B7B2-773CECD3A395}">
      <dsp:nvSpPr>
        <dsp:cNvPr id="0" name=""/>
        <dsp:cNvSpPr/>
      </dsp:nvSpPr>
      <dsp:spPr>
        <a:xfrm>
          <a:off x="6903288" y="850"/>
          <a:ext cx="2239632" cy="1422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AD6C7-BA47-44FE-A9E4-5953720B652D}">
      <dsp:nvSpPr>
        <dsp:cNvPr id="0" name=""/>
        <dsp:cNvSpPr/>
      </dsp:nvSpPr>
      <dsp:spPr>
        <a:xfrm>
          <a:off x="7152136" y="237255"/>
          <a:ext cx="2239632" cy="14221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The ScaceX API Notebook is available here: </a:t>
          </a:r>
          <a:r>
            <a:rPr lang="fr-FR" sz="900" kern="1200">
              <a:hlinkClick xmlns:r="http://schemas.openxmlformats.org/officeDocument/2006/relationships" r:id="rId5"/>
            </a:rPr>
            <a:t>IBMDataScience/jupyter-labs-spacex-data-collection-api.ipynb at main · VincentC75/IBMDataScience (github.com)</a:t>
          </a:r>
          <a:endParaRPr lang="en-US" sz="900" kern="1200"/>
        </a:p>
      </dsp:txBody>
      <dsp:txXfrm>
        <a:off x="7193790" y="278909"/>
        <a:ext cx="2156324" cy="1338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4D6E-60D6-4335-AB1F-7A6A0B8A7898}">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5A486-C780-4147-B8F2-70EF8BE3BF4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A1F3E5-9EB6-46F2-8836-D243B678396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dirty="0"/>
            <a:t>We used the beautiful soup library to scrape data from tables in Wikipedia pages.</a:t>
          </a:r>
        </a:p>
      </dsp:txBody>
      <dsp:txXfrm>
        <a:off x="1507738" y="707092"/>
        <a:ext cx="9007861" cy="1305401"/>
      </dsp:txXfrm>
    </dsp:sp>
    <dsp:sp modelId="{6C27273F-AD61-4057-82B8-7CC9089EE0DE}">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CB013-084A-46B6-93F8-4EAB980777D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CDE5A-DD02-4D69-A6B8-4B92387AFE52}">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The web scraping notebook is available here: </a:t>
          </a:r>
          <a:r>
            <a:rPr lang="en-US" sz="2200" kern="1200">
              <a:hlinkClick xmlns:r="http://schemas.openxmlformats.org/officeDocument/2006/relationships" r:id="rId5"/>
            </a:rPr>
            <a:t>https://github.com/VincentC75/IBMDataScience/blob/main/jupyter-labs-webscraping.ipynb</a:t>
          </a:r>
          <a:endParaRPr lang="en-US" sz="2200" kern="1200"/>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31C7C-7098-48BB-BCE4-E6C3F67F4E5D}">
      <dsp:nvSpPr>
        <dsp:cNvPr id="0" name=""/>
        <dsp:cNvSpPr/>
      </dsp:nvSpPr>
      <dsp:spPr>
        <a:xfrm>
          <a:off x="1582011" y="195138"/>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E4770-19C4-4B97-943B-5B7DD9FCAED4}">
      <dsp:nvSpPr>
        <dsp:cNvPr id="0" name=""/>
        <dsp:cNvSpPr/>
      </dsp:nvSpPr>
      <dsp:spPr>
        <a:xfrm>
          <a:off x="179382" y="1875987"/>
          <a:ext cx="4315781" cy="86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We used SQL queries to:</a:t>
          </a:r>
        </a:p>
      </dsp:txBody>
      <dsp:txXfrm>
        <a:off x="179382" y="1875987"/>
        <a:ext cx="4315781" cy="869899"/>
      </dsp:txXfrm>
    </dsp:sp>
    <dsp:sp modelId="{81C2A77F-7989-4DEF-A97D-F7C62EBA9DDF}">
      <dsp:nvSpPr>
        <dsp:cNvPr id="0" name=""/>
        <dsp:cNvSpPr/>
      </dsp:nvSpPr>
      <dsp:spPr>
        <a:xfrm>
          <a:off x="179382" y="2825108"/>
          <a:ext cx="4315781" cy="1331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Show DISTINCT values</a:t>
          </a:r>
        </a:p>
        <a:p>
          <a:pPr marL="0" lvl="0" indent="0" algn="ctr" defTabSz="488950">
            <a:lnSpc>
              <a:spcPct val="100000"/>
            </a:lnSpc>
            <a:spcBef>
              <a:spcPct val="0"/>
            </a:spcBef>
            <a:spcAft>
              <a:spcPct val="35000"/>
            </a:spcAft>
            <a:buNone/>
          </a:pPr>
          <a:r>
            <a:rPr lang="en-US" sz="1100" kern="1200"/>
            <a:t>Filter on partial strings with LIKE</a:t>
          </a:r>
        </a:p>
        <a:p>
          <a:pPr marL="0" lvl="0" indent="0" algn="ctr" defTabSz="488950">
            <a:lnSpc>
              <a:spcPct val="100000"/>
            </a:lnSpc>
            <a:spcBef>
              <a:spcPct val="0"/>
            </a:spcBef>
            <a:spcAft>
              <a:spcPct val="35000"/>
            </a:spcAft>
            <a:buNone/>
          </a:pPr>
          <a:r>
            <a:rPr lang="en-US" sz="1100" kern="1200"/>
            <a:t>Filter data on value with WHERE and on range with BETWEEN</a:t>
          </a:r>
        </a:p>
        <a:p>
          <a:pPr marL="0" lvl="0" indent="0" algn="ctr" defTabSz="488950">
            <a:lnSpc>
              <a:spcPct val="100000"/>
            </a:lnSpc>
            <a:spcBef>
              <a:spcPct val="0"/>
            </a:spcBef>
            <a:spcAft>
              <a:spcPct val="35000"/>
            </a:spcAft>
            <a:buNone/>
          </a:pPr>
          <a:r>
            <a:rPr lang="en-US" sz="1100" kern="1200"/>
            <a:t>Group and summarize data with GROUP BY, SUM and AVG</a:t>
          </a:r>
        </a:p>
        <a:p>
          <a:pPr marL="0" lvl="0" indent="0" algn="ctr" defTabSz="488950">
            <a:lnSpc>
              <a:spcPct val="100000"/>
            </a:lnSpc>
            <a:spcBef>
              <a:spcPct val="0"/>
            </a:spcBef>
            <a:spcAft>
              <a:spcPct val="35000"/>
            </a:spcAft>
            <a:buNone/>
          </a:pPr>
          <a:r>
            <a:rPr lang="en-US" sz="1100" kern="1200"/>
            <a:t>Filter on the result of a subquery</a:t>
          </a:r>
        </a:p>
        <a:p>
          <a:pPr marL="0" lvl="0" indent="0" algn="ctr" defTabSz="488950">
            <a:lnSpc>
              <a:spcPct val="100000"/>
            </a:lnSpc>
            <a:spcBef>
              <a:spcPct val="0"/>
            </a:spcBef>
            <a:spcAft>
              <a:spcPct val="35000"/>
            </a:spcAft>
            <a:buNone/>
          </a:pPr>
          <a:r>
            <a:rPr lang="en-US" sz="1100" kern="1200"/>
            <a:t>Use multiple filters to answer complex questions</a:t>
          </a:r>
        </a:p>
      </dsp:txBody>
      <dsp:txXfrm>
        <a:off x="179382" y="2825108"/>
        <a:ext cx="4315781" cy="1331091"/>
      </dsp:txXfrm>
    </dsp:sp>
    <dsp:sp modelId="{22CA0D4B-1EA9-46A7-8005-A31EDE6BA256}">
      <dsp:nvSpPr>
        <dsp:cNvPr id="0" name=""/>
        <dsp:cNvSpPr/>
      </dsp:nvSpPr>
      <dsp:spPr>
        <a:xfrm>
          <a:off x="6653054" y="195138"/>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0CC83-26EF-4372-B23F-AA69AE71BA93}">
      <dsp:nvSpPr>
        <dsp:cNvPr id="0" name=""/>
        <dsp:cNvSpPr/>
      </dsp:nvSpPr>
      <dsp:spPr>
        <a:xfrm>
          <a:off x="5250425" y="1875987"/>
          <a:ext cx="4315781" cy="86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The completed EDA with SQL notebook is available here: </a:t>
          </a:r>
          <a:r>
            <a:rPr lang="fr-FR" sz="1400" kern="1200">
              <a:hlinkClick xmlns:r="http://schemas.openxmlformats.org/officeDocument/2006/relationships" r:id="rId5"/>
            </a:rPr>
            <a:t>IBMDataScience/jupyter-labs-eda-sql-coursera_sqllite.ipynb at main · VincentC75/IBMDataScience (github.com)</a:t>
          </a:r>
          <a:endParaRPr lang="en-US" sz="1400" kern="1200"/>
        </a:p>
      </dsp:txBody>
      <dsp:txXfrm>
        <a:off x="5250425" y="1875987"/>
        <a:ext cx="4315781" cy="869899"/>
      </dsp:txXfrm>
    </dsp:sp>
    <dsp:sp modelId="{96D6A830-B153-4C7F-86BA-AACAEEAA8E2C}">
      <dsp:nvSpPr>
        <dsp:cNvPr id="0" name=""/>
        <dsp:cNvSpPr/>
      </dsp:nvSpPr>
      <dsp:spPr>
        <a:xfrm>
          <a:off x="5250425" y="2825108"/>
          <a:ext cx="4315781" cy="133109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A0F39-5A65-4151-858A-11723ADB30CE}">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0997E-DF8C-4CDC-AFE5-79B0BA39863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This project shows that the success of SpaceX launches can be predicted with a reasonable accuracy when models are trained on chosen features.</a:t>
          </a:r>
        </a:p>
      </dsp:txBody>
      <dsp:txXfrm>
        <a:off x="417971" y="2644140"/>
        <a:ext cx="2889450" cy="720000"/>
      </dsp:txXfrm>
    </dsp:sp>
    <dsp:sp modelId="{C3D9A318-272D-4BB6-AF7A-2C22229DAD1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2B66BC-1204-4573-B178-E5F033E624AF}">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With time the proportion of successes increases so we could put a bigger weight on recent data to improve our predictions</a:t>
          </a:r>
        </a:p>
      </dsp:txBody>
      <dsp:txXfrm>
        <a:off x="3813075" y="2644140"/>
        <a:ext cx="2889450" cy="720000"/>
      </dsp:txXfrm>
    </dsp:sp>
    <dsp:sp modelId="{4A516C16-C90C-409B-8D99-20611E3DD8D2}">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D88829-3A53-4D13-B691-DC2D1429AFDD}">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We could also combine our different models. They may not do the same mistakes and the combined model performs usually better.</a:t>
          </a:r>
        </a:p>
      </dsp:txBody>
      <dsp:txXfrm>
        <a:off x="7208178" y="2644140"/>
        <a:ext cx="28894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7666F-300B-4F14-9611-CCB6A2972516}">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61464-0E99-4036-9065-171EBA155AD2}">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All notebooks, source code and helper files are available in my Github repository for this project:</a:t>
          </a:r>
        </a:p>
      </dsp:txBody>
      <dsp:txXfrm>
        <a:off x="602678" y="725825"/>
        <a:ext cx="4463730" cy="2771523"/>
      </dsp:txXfrm>
    </dsp:sp>
    <dsp:sp modelId="{99C29D53-842C-4755-ADB3-D800F2A057BC}">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2D987-E58B-48C1-BC6A-397C56C6B5FE}">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a:hlinkClick xmlns:r="http://schemas.openxmlformats.org/officeDocument/2006/relationships" r:id="rId1"/>
            </a:rPr>
            <a:t>VincentC75/IBMDataScience: IBM Data Science on Coursera (github.com)</a:t>
          </a:r>
          <a:endParaRPr lang="en-US" sz="2800" kern="1200"/>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1502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ncentC75/IBMDataScience/blob/main/labs-jupyter-spacex-Data%20wrangling.ipynb"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github.com/VincentC75/IBMDataScience/blob/main/edadataviz.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hyperlink" Target="https://github.com/VincentC75/IBMDataScienc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hyperlink" Target="https://github.com/VincentC75/IBMDataScience/blob/main/spacex_dash_app.py"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ncentC75/IBMDataScience/blob/main/SpaceX_Machine%20Learning%20Prediction_Part_5.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8378"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Vincent</a:t>
            </a:r>
          </a:p>
          <a:p>
            <a:r>
              <a:rPr lang="en-US">
                <a:solidFill>
                  <a:schemeClr val="bg2"/>
                </a:solidFill>
                <a:latin typeface="Abadi" panose="020B0604020104020204" pitchFamily="34" charset="0"/>
                <a:ea typeface="SF Pro" pitchFamily="2" charset="0"/>
                <a:cs typeface="SF Pro" pitchFamily="2" charset="0"/>
              </a:rPr>
              <a:t>August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8079978" y="741391"/>
            <a:ext cx="336923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Data Wrangling</a:t>
            </a:r>
          </a:p>
        </p:txBody>
      </p:sp>
      <p:pic>
        <p:nvPicPr>
          <p:cNvPr id="3074" name="Picture 2">
            <a:extLst>
              <a:ext uri="{FF2B5EF4-FFF2-40B4-BE49-F238E27FC236}">
                <a16:creationId xmlns:a16="http://schemas.microsoft.com/office/drawing/2014/main" id="{5D888732-FFBE-E21A-395C-9A727D16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45" r="16563" b="-1"/>
          <a:stretch/>
        </p:blipFill>
        <p:spPr bwMode="auto">
          <a:xfrm>
            <a:off x="20" y="10"/>
            <a:ext cx="7390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83" name="Rectangle 308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9978" y="2533476"/>
            <a:ext cx="3369234" cy="3447832"/>
          </a:xfrm>
          <a:prstGeom prst="rect">
            <a:avLst/>
          </a:prstGeom>
        </p:spPr>
        <p:txBody>
          <a:bodyPr vert="horz" lIns="91440" tIns="45720" rIns="91440" bIns="45720" rtlCol="0" anchor="t">
            <a:normAutofit/>
          </a:bodyPr>
          <a:lstStyle/>
          <a:p>
            <a:r>
              <a:rPr lang="en-US" sz="1300"/>
              <a:t>During data wrangling, we:</a:t>
            </a:r>
          </a:p>
          <a:p>
            <a:pPr lvl="1"/>
            <a:r>
              <a:rPr lang="en-US" sz="1300"/>
              <a:t>Calculatied the number of launches on each site</a:t>
            </a:r>
          </a:p>
          <a:p>
            <a:pPr lvl="1"/>
            <a:r>
              <a:rPr lang="en-US" sz="1300"/>
              <a:t>Calculated the number and occurrence of each orbit</a:t>
            </a:r>
          </a:p>
          <a:p>
            <a:pPr lvl="1"/>
            <a:r>
              <a:rPr lang="en-US" sz="1300" b="1" i="0">
                <a:effectLst/>
              </a:rPr>
              <a:t>Calculated the number and occurence of mission outcome of the orbits</a:t>
            </a:r>
          </a:p>
          <a:p>
            <a:pPr lvl="1"/>
            <a:r>
              <a:rPr lang="en-US" sz="1300" b="1" i="0">
                <a:effectLst/>
              </a:rPr>
              <a:t>Created a landing outcome label to be used as the dependent variable for machine learning</a:t>
            </a:r>
          </a:p>
          <a:p>
            <a:pPr marL="457200" lvl="1"/>
            <a:endParaRPr lang="en-US" sz="1300"/>
          </a:p>
          <a:p>
            <a:r>
              <a:rPr lang="en-US" sz="1300"/>
              <a:t>The data wrangling notebook is available here: </a:t>
            </a:r>
            <a:r>
              <a:rPr lang="en-US" sz="1300">
                <a:hlinkClick r:id="rId3"/>
              </a:rPr>
              <a:t>IBMDataScience/labs-jupyter-spacex-Data wrangling.ipynb at main · VincentC75/IBMDataScience (github.com)</a:t>
            </a:r>
            <a:endParaRPr lang="en-US" sz="1300"/>
          </a:p>
          <a:p>
            <a:endParaRPr lang="en-US" sz="1300"/>
          </a:p>
          <a:p>
            <a:endParaRPr lang="en-US" sz="1300"/>
          </a:p>
          <a:p>
            <a:endParaRPr lang="en-US" sz="13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10</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8017254" y="525439"/>
            <a:ext cx="3336545" cy="165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EDA with Data Visualization</a:t>
            </a:r>
          </a:p>
        </p:txBody>
      </p:sp>
      <p:pic>
        <p:nvPicPr>
          <p:cNvPr id="4098" name="Picture 2">
            <a:extLst>
              <a:ext uri="{FF2B5EF4-FFF2-40B4-BE49-F238E27FC236}">
                <a16:creationId xmlns:a16="http://schemas.microsoft.com/office/drawing/2014/main" id="{4594F938-B56F-0417-C13E-FEAF415AD8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2608" y="526769"/>
            <a:ext cx="3917965" cy="3545759"/>
          </a:xfrm>
          <a:prstGeom prst="rect">
            <a:avLst/>
          </a:prstGeom>
          <a:noFill/>
          <a:extLst>
            <a:ext uri="{909E8E84-426E-40DD-AFC4-6F175D3DCCD1}">
              <a14:hiddenFill xmlns:a14="http://schemas.microsoft.com/office/drawing/2010/main">
                <a:solidFill>
                  <a:srgbClr val="FFFFFF"/>
                </a:solidFill>
              </a14:hiddenFill>
            </a:ext>
          </a:extLst>
        </p:spPr>
      </p:pic>
      <p:cxnSp>
        <p:nvCxnSpPr>
          <p:cNvPr id="4111" name="Straight Connector 4110">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04" name="Picture 8">
            <a:extLst>
              <a:ext uri="{FF2B5EF4-FFF2-40B4-BE49-F238E27FC236}">
                <a16:creationId xmlns:a16="http://schemas.microsoft.com/office/drawing/2014/main" id="{A2ABBB9C-1161-CBA0-E27E-625021965B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00504" y="375320"/>
            <a:ext cx="2240016"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4113" name="Straight Connector 4112">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06" name="Picture 10">
            <a:extLst>
              <a:ext uri="{FF2B5EF4-FFF2-40B4-BE49-F238E27FC236}">
                <a16:creationId xmlns:a16="http://schemas.microsoft.com/office/drawing/2014/main" id="{2DD15754-7388-E2EE-959C-3A78969F59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36882" y="2424609"/>
            <a:ext cx="2359825" cy="1799367"/>
          </a:xfrm>
          <a:prstGeom prst="rect">
            <a:avLst/>
          </a:prstGeom>
          <a:noFill/>
          <a:extLst>
            <a:ext uri="{909E8E84-426E-40DD-AFC4-6F175D3DCCD1}">
              <a14:hiddenFill xmlns:a14="http://schemas.microsoft.com/office/drawing/2010/main">
                <a:solidFill>
                  <a:srgbClr val="FFFFFF"/>
                </a:solidFill>
              </a14:hiddenFill>
            </a:ext>
          </a:extLst>
        </p:spPr>
      </p:pic>
      <p:cxnSp>
        <p:nvCxnSpPr>
          <p:cNvPr id="4115" name="Straight Connector 4114">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02" name="Picture 6">
            <a:extLst>
              <a:ext uri="{FF2B5EF4-FFF2-40B4-BE49-F238E27FC236}">
                <a16:creationId xmlns:a16="http://schemas.microsoft.com/office/drawing/2014/main" id="{5DB23683-813C-27E1-68B0-12F170CC811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3615" y="4911833"/>
            <a:ext cx="1899040" cy="14480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4F442E4-477F-956C-ED90-6F139DAC888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48034" y="4911833"/>
            <a:ext cx="2193975" cy="144802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7254" y="2274491"/>
            <a:ext cx="3336546" cy="3902472"/>
          </a:xfrm>
          <a:prstGeom prst="rect">
            <a:avLst/>
          </a:prstGeom>
        </p:spPr>
        <p:txBody>
          <a:bodyPr vert="horz" lIns="91440" tIns="45720" rIns="91440" bIns="45720" rtlCol="0">
            <a:normAutofit/>
          </a:bodyPr>
          <a:lstStyle/>
          <a:p>
            <a:pPr>
              <a:spcBef>
                <a:spcPts val="1400"/>
              </a:spcBef>
            </a:pPr>
            <a:r>
              <a:rPr lang="en-US" sz="2000" dirty="0"/>
              <a:t>We used scatter plots, bar plots and lines charts to visualize the SpaceX data</a:t>
            </a:r>
          </a:p>
          <a:p>
            <a:pPr>
              <a:spcBef>
                <a:spcPts val="1400"/>
              </a:spcBef>
            </a:pPr>
            <a:endParaRPr lang="en-US" sz="2000" dirty="0"/>
          </a:p>
          <a:p>
            <a:pPr>
              <a:spcBef>
                <a:spcPts val="1400"/>
              </a:spcBef>
            </a:pPr>
            <a:r>
              <a:rPr lang="en-US" sz="2000" dirty="0"/>
              <a:t>The EDA with data visualization notebook is available here: </a:t>
            </a:r>
            <a:r>
              <a:rPr lang="en-US" sz="2000" dirty="0" err="1">
                <a:hlinkClick r:id="rId7"/>
              </a:rPr>
              <a:t>IBMDataScience</a:t>
            </a:r>
            <a:r>
              <a:rPr lang="en-US" sz="2000" dirty="0">
                <a:hlinkClick r:id="rId7"/>
              </a:rPr>
              <a:t>/</a:t>
            </a:r>
            <a:r>
              <a:rPr lang="en-US" sz="2000" dirty="0" err="1">
                <a:hlinkClick r:id="rId7"/>
              </a:rPr>
              <a:t>edadataviz.ipynb</a:t>
            </a:r>
            <a:r>
              <a:rPr lang="en-US" sz="2000" dirty="0">
                <a:hlinkClick r:id="rId7"/>
              </a:rPr>
              <a:t> at main · VincentC75/</a:t>
            </a:r>
            <a:r>
              <a:rPr lang="en-US" sz="2000" dirty="0" err="1">
                <a:hlinkClick r:id="rId7"/>
              </a:rPr>
              <a:t>IBMDataScience</a:t>
            </a:r>
            <a:r>
              <a:rPr lang="en-US" sz="2000" dirty="0">
                <a:hlinkClick r:id="rId7"/>
              </a:rPr>
              <a:t> (github.com)</a:t>
            </a:r>
            <a:endParaRPr lang="en-US" sz="2000" dirty="0"/>
          </a:p>
          <a:p>
            <a:endParaRPr lang="en-US" sz="2000" dirty="0"/>
          </a:p>
        </p:txBody>
      </p:sp>
      <p:cxnSp>
        <p:nvCxnSpPr>
          <p:cNvPr id="4117" name="Straight Connector 4116">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417766"/>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75000"/>
                    <a:lumOff val="25000"/>
                  </a:schemeClr>
                </a:solidFill>
                <a:latin typeface="+mn-lt"/>
              </a:rPr>
              <a:pPr>
                <a:spcAft>
                  <a:spcPts val="600"/>
                </a:spcAft>
              </a:pPr>
              <a:t>11</a:t>
            </a:fld>
            <a:endParaRPr lang="en-US" sz="1200">
              <a:solidFill>
                <a:schemeClr val="tx1">
                  <a:lumMod val="75000"/>
                  <a:lumOff val="2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7" name="Content Placeholder 4">
            <a:extLst>
              <a:ext uri="{FF2B5EF4-FFF2-40B4-BE49-F238E27FC236}">
                <a16:creationId xmlns:a16="http://schemas.microsoft.com/office/drawing/2014/main" id="{751CF6C5-8AA8-6A5F-5346-5EF5C8E8EB81}"/>
              </a:ext>
            </a:extLst>
          </p:cNvPr>
          <p:cNvGraphicFramePr>
            <a:graphicFrameLocks noGrp="1"/>
          </p:cNvGraphicFramePr>
          <p:nvPr>
            <p:ph idx="4294967295"/>
          </p:nvPr>
        </p:nvGraphicFramePr>
        <p:xfrm>
          <a:off x="770010" y="180657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Build an Interactive Map with Folium</a:t>
            </a:r>
          </a:p>
        </p:txBody>
      </p:sp>
      <p:pic>
        <p:nvPicPr>
          <p:cNvPr id="9" name="Graphic 8" descr="Satellite">
            <a:extLst>
              <a:ext uri="{FF2B5EF4-FFF2-40B4-BE49-F238E27FC236}">
                <a16:creationId xmlns:a16="http://schemas.microsoft.com/office/drawing/2014/main" id="{FD3BE44F-3468-0E90-3463-84B3B134E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2421682"/>
            <a:ext cx="4977578" cy="3639289"/>
          </a:xfrm>
          <a:prstGeom prst="rect">
            <a:avLst/>
          </a:prstGeom>
        </p:spPr>
        <p:txBody>
          <a:bodyPr vert="horz" lIns="91440" tIns="45720" rIns="91440" bIns="45720" rtlCol="0" anchor="ctr">
            <a:normAutofit/>
          </a:bodyPr>
          <a:lstStyle/>
          <a:p>
            <a:pPr>
              <a:spcBef>
                <a:spcPts val="1400"/>
              </a:spcBef>
            </a:pPr>
            <a:r>
              <a:rPr lang="en-US" sz="1500" dirty="0">
                <a:solidFill>
                  <a:schemeClr val="tx2"/>
                </a:solidFill>
              </a:rPr>
              <a:t>On top of the US map, we added;</a:t>
            </a:r>
          </a:p>
          <a:p>
            <a:pPr lvl="1">
              <a:spcBef>
                <a:spcPts val="1400"/>
              </a:spcBef>
            </a:pPr>
            <a:r>
              <a:rPr lang="en-US" sz="1500" dirty="0">
                <a:solidFill>
                  <a:schemeClr val="tx2"/>
                </a:solidFill>
              </a:rPr>
              <a:t>Circles to show the launch sites</a:t>
            </a:r>
          </a:p>
          <a:p>
            <a:pPr lvl="1">
              <a:spcBef>
                <a:spcPts val="1400"/>
              </a:spcBef>
            </a:pPr>
            <a:r>
              <a:rPr lang="en-US" sz="1500" dirty="0">
                <a:solidFill>
                  <a:schemeClr val="tx2"/>
                </a:solidFill>
              </a:rPr>
              <a:t>Cluster of markers to indicate the launch outcomes</a:t>
            </a:r>
          </a:p>
          <a:p>
            <a:pPr lvl="1">
              <a:spcBef>
                <a:spcPts val="1400"/>
              </a:spcBef>
            </a:pPr>
            <a:r>
              <a:rPr lang="en-US" sz="1500" dirty="0">
                <a:solidFill>
                  <a:schemeClr val="tx2"/>
                </a:solidFill>
              </a:rPr>
              <a:t>Lines to indicate the distance to coastline or the closest city</a:t>
            </a:r>
          </a:p>
          <a:p>
            <a:pPr lvl="1">
              <a:spcBef>
                <a:spcPts val="1400"/>
              </a:spcBef>
            </a:pPr>
            <a:r>
              <a:rPr lang="en-US" sz="1500" dirty="0">
                <a:solidFill>
                  <a:schemeClr val="tx2"/>
                </a:solidFill>
              </a:rPr>
              <a:t>Text with calculated distance</a:t>
            </a:r>
          </a:p>
          <a:p>
            <a:pPr>
              <a:spcBef>
                <a:spcPts val="1400"/>
              </a:spcBef>
            </a:pPr>
            <a:r>
              <a:rPr lang="en-US" sz="1500" dirty="0">
                <a:solidFill>
                  <a:schemeClr val="tx2"/>
                </a:solidFill>
              </a:rPr>
              <a:t>The interactive map with Folium notebook is available here: </a:t>
            </a:r>
            <a:r>
              <a:rPr lang="en-US" sz="1500" dirty="0" err="1">
                <a:solidFill>
                  <a:schemeClr val="tx2"/>
                </a:solidFill>
                <a:hlinkClick r:id="rId4"/>
              </a:rPr>
              <a:t>IBMDataScience</a:t>
            </a:r>
            <a:r>
              <a:rPr lang="en-US" sz="1500" dirty="0">
                <a:solidFill>
                  <a:schemeClr val="tx2"/>
                </a:solidFill>
                <a:hlinkClick r:id="rId4"/>
              </a:rPr>
              <a:t>/</a:t>
            </a:r>
            <a:r>
              <a:rPr lang="en-US" sz="1500" dirty="0" err="1">
                <a:solidFill>
                  <a:schemeClr val="tx2"/>
                </a:solidFill>
                <a:hlinkClick r:id="rId4"/>
              </a:rPr>
              <a:t>lab_jupyter_launch_site_location.ipynb</a:t>
            </a:r>
            <a:r>
              <a:rPr lang="en-US" sz="1500" dirty="0">
                <a:solidFill>
                  <a:schemeClr val="tx2"/>
                </a:solidFill>
                <a:hlinkClick r:id="rId4"/>
              </a:rPr>
              <a:t> at main · VincentC75/</a:t>
            </a:r>
            <a:r>
              <a:rPr lang="en-US" sz="1500" dirty="0" err="1">
                <a:solidFill>
                  <a:schemeClr val="tx2"/>
                </a:solidFill>
                <a:hlinkClick r:id="rId4"/>
              </a:rPr>
              <a:t>IBMDataScience</a:t>
            </a:r>
            <a:r>
              <a:rPr lang="en-US" sz="1500" dirty="0">
                <a:solidFill>
                  <a:schemeClr val="tx2"/>
                </a:solidFill>
                <a:hlinkClick r:id="rId4"/>
              </a:rPr>
              <a:t> (github.com)</a:t>
            </a:r>
            <a:endParaRPr lang="en-US" sz="1500" dirty="0">
              <a:solidFill>
                <a:schemeClr val="tx2"/>
              </a:solidFill>
            </a:endParaRPr>
          </a:p>
          <a:p>
            <a:endParaRPr lang="en-US" sz="1500" dirty="0">
              <a:solidFill>
                <a:schemeClr val="tx2"/>
              </a:solidFill>
            </a:endParaRPr>
          </a:p>
          <a:p>
            <a:endParaRPr lang="en-US" sz="1500" dirty="0">
              <a:solidFill>
                <a:schemeClr val="tx2"/>
              </a:solidFill>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Cover">
            <a:extLst>
              <a:ext uri="{FF2B5EF4-FFF2-40B4-BE49-F238E27FC236}">
                <a16:creationId xmlns:a16="http://schemas.microsoft.com/office/drawing/2014/main" id="{FDDE486D-EC09-4733-AE74-2A4C40543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578"/>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16EE1D2D-BC0B-46D1-9F03-BBE8CD24BC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2" name="Color">
              <a:extLst>
                <a:ext uri="{FF2B5EF4-FFF2-40B4-BE49-F238E27FC236}">
                  <a16:creationId xmlns:a16="http://schemas.microsoft.com/office/drawing/2014/main" id="{06DE9A07-2825-4373-B4B2-F947E3EA7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a:extLst>
                <a:ext uri="{FF2B5EF4-FFF2-40B4-BE49-F238E27FC236}">
                  <a16:creationId xmlns:a16="http://schemas.microsoft.com/office/drawing/2014/main" id="{B3BEAE80-CFF3-48F6-BAB1-BC8398EE7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Image 5" descr="Une image contenant texte, capture d’écran, Police, nombre&#10;&#10;Description générée automatiquement">
            <a:extLst>
              <a:ext uri="{FF2B5EF4-FFF2-40B4-BE49-F238E27FC236}">
                <a16:creationId xmlns:a16="http://schemas.microsoft.com/office/drawing/2014/main" id="{396AC344-31EE-181A-BBF8-E541E85E60A1}"/>
              </a:ext>
            </a:extLst>
          </p:cNvPr>
          <p:cNvPicPr>
            <a:picLocks noChangeAspect="1"/>
          </p:cNvPicPr>
          <p:nvPr/>
        </p:nvPicPr>
        <p:blipFill>
          <a:blip r:embed="rId2"/>
          <a:stretch>
            <a:fillRect/>
          </a:stretch>
        </p:blipFill>
        <p:spPr>
          <a:xfrm>
            <a:off x="7132501" y="268743"/>
            <a:ext cx="3397646" cy="1562918"/>
          </a:xfrm>
          <a:prstGeom prst="rect">
            <a:avLst/>
          </a:prstGeom>
        </p:spPr>
      </p:pic>
      <p:pic>
        <p:nvPicPr>
          <p:cNvPr id="12" name="Image 11" descr="Une image contenant texte, ligne, Tracé, capture d’écran&#10;&#10;Description générée automatiquement">
            <a:extLst>
              <a:ext uri="{FF2B5EF4-FFF2-40B4-BE49-F238E27FC236}">
                <a16:creationId xmlns:a16="http://schemas.microsoft.com/office/drawing/2014/main" id="{A161393E-D629-36C4-8765-CF0B745DCD21}"/>
              </a:ext>
            </a:extLst>
          </p:cNvPr>
          <p:cNvPicPr>
            <a:picLocks noChangeAspect="1"/>
          </p:cNvPicPr>
          <p:nvPr/>
        </p:nvPicPr>
        <p:blipFill>
          <a:blip r:embed="rId3"/>
          <a:stretch>
            <a:fillRect/>
          </a:stretch>
        </p:blipFill>
        <p:spPr>
          <a:xfrm>
            <a:off x="7133597" y="2063438"/>
            <a:ext cx="3986315" cy="1136100"/>
          </a:xfrm>
          <a:prstGeom prst="rect">
            <a:avLst/>
          </a:prstGeom>
        </p:spPr>
      </p:pic>
      <p:pic>
        <p:nvPicPr>
          <p:cNvPr id="8" name="Image 7" descr="Une image contenant texte, capture d’écran, Police, ligne&#10;&#10;Description générée automatiquement">
            <a:extLst>
              <a:ext uri="{FF2B5EF4-FFF2-40B4-BE49-F238E27FC236}">
                <a16:creationId xmlns:a16="http://schemas.microsoft.com/office/drawing/2014/main" id="{89847EE3-0099-8D71-230A-B2C198960BFD}"/>
              </a:ext>
            </a:extLst>
          </p:cNvPr>
          <p:cNvPicPr>
            <a:picLocks noChangeAspect="1"/>
          </p:cNvPicPr>
          <p:nvPr/>
        </p:nvPicPr>
        <p:blipFill>
          <a:blip r:embed="rId4"/>
          <a:stretch>
            <a:fillRect/>
          </a:stretch>
        </p:blipFill>
        <p:spPr>
          <a:xfrm>
            <a:off x="7133597" y="3719468"/>
            <a:ext cx="3986315" cy="986613"/>
          </a:xfrm>
          <a:prstGeom prst="rect">
            <a:avLst/>
          </a:prstGeom>
        </p:spPr>
      </p:pic>
      <p:pic>
        <p:nvPicPr>
          <p:cNvPr id="10" name="Image 9">
            <a:extLst>
              <a:ext uri="{FF2B5EF4-FFF2-40B4-BE49-F238E27FC236}">
                <a16:creationId xmlns:a16="http://schemas.microsoft.com/office/drawing/2014/main" id="{7FCEAEDD-EA6C-9F40-F5BC-CF7AC8BEC92E}"/>
              </a:ext>
            </a:extLst>
          </p:cNvPr>
          <p:cNvPicPr>
            <a:picLocks noChangeAspect="1"/>
          </p:cNvPicPr>
          <p:nvPr/>
        </p:nvPicPr>
        <p:blipFill>
          <a:blip r:embed="rId5"/>
          <a:stretch>
            <a:fillRect/>
          </a:stretch>
        </p:blipFill>
        <p:spPr>
          <a:xfrm>
            <a:off x="7132500" y="5664504"/>
            <a:ext cx="3986315" cy="259111"/>
          </a:xfrm>
          <a:prstGeom prst="rect">
            <a:avLst/>
          </a:prstGeom>
        </p:spPr>
      </p:pic>
      <p:grpSp>
        <p:nvGrpSpPr>
          <p:cNvPr id="25" name="Group 24">
            <a:extLst>
              <a:ext uri="{FF2B5EF4-FFF2-40B4-BE49-F238E27FC236}">
                <a16:creationId xmlns:a16="http://schemas.microsoft.com/office/drawing/2014/main" id="{4676B60F-98A6-4A65-98EA-6E1CEB649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60389BEA-7799-4423-A728-AE2BF8E96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E398201-1204-4724-A20A-4F169B177C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ED91B5A2-B236-4592-8C80-71260263D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0630FACA-D2FD-4E26-80A1-360C0CA13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40661DB5-ADF3-403D-82B2-271AB761B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946864B-CC35-4F10-8C0F-FBA8EA88E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4289C2F-6737-4F4A-AA7B-99532294B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itle 1">
            <a:extLst>
              <a:ext uri="{FF2B5EF4-FFF2-40B4-BE49-F238E27FC236}">
                <a16:creationId xmlns:a16="http://schemas.microsoft.com/office/drawing/2014/main" id="{519FC08B-7D2E-43A5-A528-821DCDCCCC82}"/>
              </a:ext>
            </a:extLst>
          </p:cNvPr>
          <p:cNvSpPr txBox="1">
            <a:spLocks/>
          </p:cNvSpPr>
          <p:nvPr/>
        </p:nvSpPr>
        <p:spPr>
          <a:xfrm>
            <a:off x="728567" y="236139"/>
            <a:ext cx="5562787" cy="28651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Build a Dashboard with </a:t>
            </a:r>
            <a:r>
              <a:rPr lang="en-US" sz="4800" dirty="0" err="1">
                <a:solidFill>
                  <a:schemeClr val="bg1"/>
                </a:solidFill>
                <a:latin typeface="+mj-lt"/>
                <a:ea typeface="+mj-ea"/>
                <a:cs typeface="+mj-cs"/>
              </a:rPr>
              <a:t>Plotly</a:t>
            </a:r>
            <a:r>
              <a:rPr lang="en-US" sz="4800" dirty="0">
                <a:solidFill>
                  <a:schemeClr val="bg1"/>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8567" y="3315443"/>
            <a:ext cx="4729515" cy="3306418"/>
          </a:xfrm>
          <a:prstGeom prst="rect">
            <a:avLst/>
          </a:prstGeom>
        </p:spPr>
        <p:txBody>
          <a:bodyPr vert="horz" lIns="91440" tIns="45720" rIns="91440" bIns="45720" rtlCol="0" anchor="t">
            <a:noAutofit/>
          </a:bodyPr>
          <a:lstStyle/>
          <a:p>
            <a:pPr>
              <a:spcBef>
                <a:spcPts val="1400"/>
              </a:spcBef>
            </a:pPr>
            <a:r>
              <a:rPr lang="en-US" sz="1600" dirty="0">
                <a:solidFill>
                  <a:schemeClr val="bg1"/>
                </a:solidFill>
              </a:rPr>
              <a:t>In the Dash interactive dashboard we used:</a:t>
            </a:r>
          </a:p>
          <a:p>
            <a:pPr lvl="1">
              <a:spcBef>
                <a:spcPts val="1400"/>
              </a:spcBef>
            </a:pPr>
            <a:r>
              <a:rPr lang="en-US" sz="1600" dirty="0">
                <a:solidFill>
                  <a:schemeClr val="bg1"/>
                </a:solidFill>
              </a:rPr>
              <a:t>A dropdown box to select the site</a:t>
            </a:r>
          </a:p>
          <a:p>
            <a:pPr lvl="1">
              <a:spcBef>
                <a:spcPts val="1400"/>
              </a:spcBef>
            </a:pPr>
            <a:r>
              <a:rPr lang="en-US" sz="1600" dirty="0">
                <a:solidFill>
                  <a:schemeClr val="bg1"/>
                </a:solidFill>
              </a:rPr>
              <a:t>A slider to select the payload</a:t>
            </a:r>
          </a:p>
          <a:p>
            <a:pPr lvl="1">
              <a:spcBef>
                <a:spcPts val="1400"/>
              </a:spcBef>
            </a:pPr>
            <a:r>
              <a:rPr lang="en-US" sz="1600" dirty="0">
                <a:solidFill>
                  <a:schemeClr val="bg1"/>
                </a:solidFill>
              </a:rPr>
              <a:t>A Pie Chart</a:t>
            </a:r>
          </a:p>
          <a:p>
            <a:pPr lvl="1">
              <a:spcBef>
                <a:spcPts val="1400"/>
              </a:spcBef>
            </a:pPr>
            <a:r>
              <a:rPr lang="en-US" sz="1600" dirty="0">
                <a:solidFill>
                  <a:schemeClr val="bg1"/>
                </a:solidFill>
              </a:rPr>
              <a:t>A scatterplot</a:t>
            </a:r>
          </a:p>
          <a:p>
            <a:pPr>
              <a:spcBef>
                <a:spcPts val="1400"/>
              </a:spcBef>
            </a:pPr>
            <a:endParaRPr lang="en-US" sz="1600" dirty="0">
              <a:solidFill>
                <a:schemeClr val="bg1"/>
              </a:solidFill>
            </a:endParaRPr>
          </a:p>
          <a:p>
            <a:pPr>
              <a:spcBef>
                <a:spcPts val="1400"/>
              </a:spcBef>
            </a:pPr>
            <a:r>
              <a:rPr lang="en-US" sz="1600" dirty="0">
                <a:solidFill>
                  <a:schemeClr val="bg1"/>
                </a:solidFill>
              </a:rPr>
              <a:t>The Python code for the Dash lab is available here: </a:t>
            </a:r>
            <a:r>
              <a:rPr lang="en-US" sz="1600" dirty="0">
                <a:solidFill>
                  <a:schemeClr val="bg1"/>
                </a:solidFill>
                <a:hlinkClick r:id="rId6"/>
              </a:rPr>
              <a:t>IBMDataScience/spacex_dash_app.py at main · VincentC75/</a:t>
            </a:r>
            <a:r>
              <a:rPr lang="en-US" sz="1600" dirty="0" err="1">
                <a:solidFill>
                  <a:schemeClr val="bg1"/>
                </a:solidFill>
                <a:hlinkClick r:id="rId6"/>
              </a:rPr>
              <a:t>IBMDataScience</a:t>
            </a:r>
            <a:r>
              <a:rPr lang="en-US" sz="1600" dirty="0">
                <a:solidFill>
                  <a:schemeClr val="bg1"/>
                </a:solidFill>
                <a:hlinkClick r:id="rId6"/>
              </a:rPr>
              <a:t> (github.com)</a:t>
            </a:r>
            <a:endParaRPr lang="en-US" sz="1600" dirty="0">
              <a:solidFill>
                <a:schemeClr val="bg1"/>
              </a:solidFill>
            </a:endParaRPr>
          </a:p>
          <a:p>
            <a:endParaRPr lang="en-US" sz="1600" dirty="0">
              <a:solidFill>
                <a:schemeClr val="bg1"/>
              </a:solidFill>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14</a:t>
            </a:fld>
            <a:endParaRPr lang="en-US">
              <a:solidFill>
                <a:schemeClr val="tx2"/>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Predictive Analysis (Classification)</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1700"/>
              <a:t>The previous steps lefts use with a dataset with preselected features and the outcome dependent variables.</a:t>
            </a:r>
          </a:p>
          <a:p>
            <a:pPr>
              <a:spcBef>
                <a:spcPts val="1400"/>
              </a:spcBef>
            </a:pPr>
            <a:r>
              <a:rPr lang="en-US" sz="1700"/>
              <a:t>We trained several types of classification models and used grid search to optimize the hyperparameters</a:t>
            </a:r>
          </a:p>
          <a:p>
            <a:pPr>
              <a:spcBef>
                <a:spcPts val="1400"/>
              </a:spcBef>
            </a:pPr>
            <a:r>
              <a:rPr lang="en-US" sz="1700"/>
              <a:t>We computed and compared the accuracies on test data to select the best model. </a:t>
            </a:r>
          </a:p>
          <a:p>
            <a:pPr>
              <a:spcBef>
                <a:spcPts val="1400"/>
              </a:spcBef>
            </a:pPr>
            <a:r>
              <a:rPr lang="en-US" sz="1700"/>
              <a:t>The machine learning notebook is available here: </a:t>
            </a:r>
            <a:r>
              <a:rPr lang="en-US" sz="1700">
                <a:hlinkClick r:id="rId3"/>
              </a:rPr>
              <a:t>IBMDataScience/SpaceX_Machine Learning Prediction_Part_5.ipynb at main · VincentC75/IBMDataScience (github.com)</a:t>
            </a:r>
            <a:endParaRPr lang="en-US" sz="1700"/>
          </a:p>
          <a:p>
            <a:endParaRPr lang="en-US" sz="17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6DDCA31B-F320-5FA1-DF9F-1D807083E5F4}"/>
              </a:ext>
            </a:extLst>
          </p:cNvPr>
          <p:cNvPicPr>
            <a:picLocks noChangeAspect="1"/>
          </p:cNvPicPr>
          <p:nvPr/>
        </p:nvPicPr>
        <p:blipFill>
          <a:blip r:embed="rId4"/>
          <a:srcRect r="4" b="1087"/>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Results</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5066" y="2031101"/>
            <a:ext cx="4282984" cy="35119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a:solidFill>
                  <a:schemeClr val="tx1"/>
                </a:solidFill>
                <a:latin typeface="+mn-lt"/>
              </a:rPr>
              <a:t>Exploratory data analysis allowed use to better understand our data and select the useful features for model building</a:t>
            </a:r>
          </a:p>
          <a:p>
            <a:pPr>
              <a:spcBef>
                <a:spcPts val="1400"/>
              </a:spcBef>
              <a:buFont typeface="Arial" panose="020B0604020202020204" pitchFamily="34" charset="0"/>
              <a:buChar char="•"/>
            </a:pPr>
            <a:r>
              <a:rPr lang="en-US" sz="1800">
                <a:solidFill>
                  <a:schemeClr val="tx1"/>
                </a:solidFill>
                <a:latin typeface="+mn-lt"/>
              </a:rPr>
              <a:t>Interactive analytics dashboard was useful to further explore our data in an interactive and visual way</a:t>
            </a:r>
          </a:p>
          <a:p>
            <a:pPr>
              <a:spcBef>
                <a:spcPts val="1400"/>
              </a:spcBef>
              <a:buFont typeface="Arial" panose="020B0604020202020204" pitchFamily="34" charset="0"/>
              <a:buChar char="•"/>
            </a:pPr>
            <a:r>
              <a:rPr lang="en-US" sz="1800">
                <a:solidFill>
                  <a:schemeClr val="tx1"/>
                </a:solidFill>
                <a:latin typeface="+mn-lt"/>
              </a:rPr>
              <a:t>Predictive analysis showed that a tree model allowed to predict with almost 95% accuracy the outcome of a launch.</a:t>
            </a:r>
          </a:p>
          <a:p>
            <a:pPr lvl="1">
              <a:buFont typeface="Arial" panose="020B0604020202020204" pitchFamily="34" charset="0"/>
              <a:buChar char="•"/>
            </a:pPr>
            <a:endParaRPr lang="en-US" sz="1800">
              <a:solidFill>
                <a:schemeClr val="tx1"/>
              </a:solidFill>
              <a:latin typeface="+mn-lt"/>
            </a:endParaRPr>
          </a:p>
          <a:p>
            <a:pPr marL="457200" lvl="1">
              <a:buFont typeface="Arial" panose="020B0604020202020204" pitchFamily="34" charset="0"/>
              <a:buChar char="•"/>
            </a:pPr>
            <a:endParaRPr lang="en-US" sz="1800">
              <a:solidFill>
                <a:schemeClr val="tx1"/>
              </a:solidFill>
              <a:latin typeface="+mn-lt"/>
            </a:endParaRP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2E071FB9-A427-CDA3-E698-A3FC461BADD5}"/>
              </a:ext>
            </a:extLst>
          </p:cNvPr>
          <p:cNvPicPr>
            <a:picLocks noChangeAspect="1"/>
          </p:cNvPicPr>
          <p:nvPr/>
        </p:nvPicPr>
        <p:blipFill>
          <a:blip r:embed="rId3"/>
          <a:srcRect b="3468"/>
          <a:stretch/>
        </p:blipFill>
        <p:spPr>
          <a:xfrm>
            <a:off x="5987738" y="650494"/>
            <a:ext cx="5628018" cy="532414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scatter plot show the Flight Number vs. Launch Site</a:t>
            </a:r>
          </a:p>
          <a:p>
            <a:pPr>
              <a:lnSpc>
                <a:spcPct val="100000"/>
              </a:lnSpc>
              <a:spcBef>
                <a:spcPts val="1400"/>
              </a:spcBef>
            </a:pPr>
            <a:r>
              <a:rPr lang="en-CA" sz="2200" dirty="0">
                <a:solidFill>
                  <a:schemeClr val="accent3">
                    <a:lumMod val="25000"/>
                  </a:schemeClr>
                </a:solidFill>
                <a:latin typeface="Abadi" panose="020B0604020104020204" pitchFamily="34" charset="0"/>
              </a:rPr>
              <a:t>The outcome (failure in blue, success in orange) is color coded. It show that as flight number increases there are more successes.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0994C579-018F-1713-49E1-2F2795070F25}"/>
              </a:ext>
            </a:extLst>
          </p:cNvPr>
          <p:cNvPicPr>
            <a:picLocks noChangeAspect="1"/>
          </p:cNvPicPr>
          <p:nvPr/>
        </p:nvPicPr>
        <p:blipFill>
          <a:blip r:embed="rId3"/>
          <a:stretch>
            <a:fillRect/>
          </a:stretch>
        </p:blipFill>
        <p:spPr>
          <a:xfrm>
            <a:off x="5791660" y="1507408"/>
            <a:ext cx="5210175" cy="46101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fr-FR" sz="2200" dirty="0">
                <a:solidFill>
                  <a:schemeClr val="accent3">
                    <a:lumMod val="25000"/>
                  </a:schemeClr>
                </a:solidFill>
                <a:latin typeface="Abadi" panose="020B0604020104020204" pitchFamily="34" charset="0"/>
              </a:rPr>
              <a:t>This </a:t>
            </a:r>
            <a:r>
              <a:rPr lang="fr-FR" sz="2200" dirty="0" err="1">
                <a:solidFill>
                  <a:schemeClr val="accent3">
                    <a:lumMod val="25000"/>
                  </a:schemeClr>
                </a:solidFill>
                <a:latin typeface="Abadi" panose="020B0604020104020204" pitchFamily="34" charset="0"/>
              </a:rPr>
              <a:t>scatterplot</a:t>
            </a:r>
            <a:r>
              <a:rPr lang="fr-FR" sz="2200" dirty="0">
                <a:solidFill>
                  <a:schemeClr val="accent3">
                    <a:lumMod val="25000"/>
                  </a:schemeClr>
                </a:solidFill>
                <a:latin typeface="Abadi" panose="020B0604020104020204" pitchFamily="34" charset="0"/>
              </a:rPr>
              <a:t> shows </a:t>
            </a:r>
            <a:r>
              <a:rPr lang="fr-FR" sz="2200" dirty="0" err="1">
                <a:solidFill>
                  <a:schemeClr val="accent3">
                    <a:lumMod val="25000"/>
                  </a:schemeClr>
                </a:solidFill>
                <a:latin typeface="Abadi" panose="020B0604020104020204" pitchFamily="34" charset="0"/>
              </a:rPr>
              <a:t>that</a:t>
            </a:r>
            <a:r>
              <a:rPr lang="fr-FR" sz="2200" dirty="0">
                <a:solidFill>
                  <a:schemeClr val="accent3">
                    <a:lumMod val="25000"/>
                  </a:schemeClr>
                </a:solidFill>
                <a:latin typeface="Abadi" panose="020B0604020104020204" pitchFamily="34" charset="0"/>
              </a:rPr>
              <a:t> the VAFB SLC 4</a:t>
            </a:r>
            <a:r>
              <a:rPr lang="fr-FR" sz="2200" baseline="30000" dirty="0">
                <a:solidFill>
                  <a:schemeClr val="accent3">
                    <a:lumMod val="25000"/>
                  </a:schemeClr>
                </a:solidFill>
                <a:latin typeface="Abadi" panose="020B0604020104020204" pitchFamily="34" charset="0"/>
              </a:rPr>
              <a:t>E</a:t>
            </a:r>
            <a:r>
              <a:rPr lang="fr-FR" sz="2200" dirty="0">
                <a:solidFill>
                  <a:schemeClr val="accent3">
                    <a:lumMod val="25000"/>
                  </a:schemeClr>
                </a:solidFill>
                <a:latin typeface="Abadi" panose="020B0604020104020204" pitchFamily="34" charset="0"/>
              </a:rPr>
              <a:t> site </a:t>
            </a:r>
            <a:r>
              <a:rPr lang="fr-FR" sz="2200" dirty="0" err="1">
                <a:solidFill>
                  <a:schemeClr val="accent3">
                    <a:lumMod val="25000"/>
                  </a:schemeClr>
                </a:solidFill>
                <a:latin typeface="Abadi" panose="020B0604020104020204" pitchFamily="34" charset="0"/>
              </a:rPr>
              <a:t>is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dedicated</a:t>
            </a:r>
            <a:r>
              <a:rPr lang="fr-FR" sz="2200" dirty="0">
                <a:solidFill>
                  <a:schemeClr val="accent3">
                    <a:lumMod val="25000"/>
                  </a:schemeClr>
                </a:solidFill>
                <a:latin typeface="Abadi" panose="020B0604020104020204" pitchFamily="34" charset="0"/>
              </a:rPr>
              <a:t> to </a:t>
            </a:r>
            <a:r>
              <a:rPr lang="fr-FR" sz="2200" dirty="0" err="1">
                <a:solidFill>
                  <a:schemeClr val="accent3">
                    <a:lumMod val="25000"/>
                  </a:schemeClr>
                </a:solidFill>
                <a:latin typeface="Abadi" panose="020B0604020104020204" pitchFamily="34" charset="0"/>
              </a:rPr>
              <a:t>smaller</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payloads</a:t>
            </a:r>
            <a:r>
              <a:rPr lang="fr-FR" sz="2200" dirty="0">
                <a:solidFill>
                  <a:schemeClr val="accent3">
                    <a:lumMod val="25000"/>
                  </a:schemeClr>
                </a:solidFill>
                <a:latin typeface="Abadi" panose="020B0604020104020204" pitchFamily="34" charset="0"/>
              </a:rPr>
              <a:t> and has </a:t>
            </a:r>
            <a:r>
              <a:rPr lang="fr-FR" sz="2200" dirty="0" err="1">
                <a:solidFill>
                  <a:schemeClr val="accent3">
                    <a:lumMod val="25000"/>
                  </a:schemeClr>
                </a:solidFill>
                <a:latin typeface="Abadi" panose="020B0604020104020204" pitchFamily="34" charset="0"/>
              </a:rPr>
              <a:t>much</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less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launches</a:t>
            </a:r>
            <a:r>
              <a:rPr lang="fr-F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4BE1987D-04C8-837F-6136-D87F38B063A1}"/>
              </a:ext>
            </a:extLst>
          </p:cNvPr>
          <p:cNvPicPr>
            <a:picLocks noChangeAspect="1"/>
          </p:cNvPicPr>
          <p:nvPr/>
        </p:nvPicPr>
        <p:blipFill>
          <a:blip r:embed="rId3"/>
          <a:stretch>
            <a:fillRect/>
          </a:stretch>
        </p:blipFill>
        <p:spPr>
          <a:xfrm>
            <a:off x="5753407" y="1546861"/>
            <a:ext cx="6191250" cy="40195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Outline</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a:solidFill>
                  <a:schemeClr val="tx1"/>
                </a:solidFill>
                <a:latin typeface="+mn-lt"/>
              </a:rPr>
              <a:t>Executive Summary</a:t>
            </a:r>
          </a:p>
          <a:p>
            <a:pPr>
              <a:spcBef>
                <a:spcPts val="1400"/>
              </a:spcBef>
              <a:buFont typeface="Arial" panose="020B0604020202020204" pitchFamily="34" charset="0"/>
              <a:buChar char="•"/>
            </a:pPr>
            <a:r>
              <a:rPr lang="en-US">
                <a:solidFill>
                  <a:schemeClr val="tx1"/>
                </a:solidFill>
                <a:latin typeface="+mn-lt"/>
              </a:rPr>
              <a:t>Introduction</a:t>
            </a:r>
          </a:p>
          <a:p>
            <a:pPr>
              <a:spcBef>
                <a:spcPts val="1400"/>
              </a:spcBef>
              <a:buFont typeface="Arial" panose="020B0604020202020204" pitchFamily="34" charset="0"/>
              <a:buChar char="•"/>
            </a:pPr>
            <a:r>
              <a:rPr lang="en-US">
                <a:solidFill>
                  <a:schemeClr val="tx1"/>
                </a:solidFill>
                <a:latin typeface="+mn-lt"/>
              </a:rPr>
              <a:t>Methodology</a:t>
            </a:r>
          </a:p>
          <a:p>
            <a:pPr>
              <a:spcBef>
                <a:spcPts val="1400"/>
              </a:spcBef>
              <a:buFont typeface="Arial" panose="020B0604020202020204" pitchFamily="34" charset="0"/>
              <a:buChar char="•"/>
            </a:pPr>
            <a:r>
              <a:rPr lang="en-US">
                <a:solidFill>
                  <a:schemeClr val="tx1"/>
                </a:solidFill>
                <a:latin typeface="+mn-lt"/>
              </a:rPr>
              <a:t>Results</a:t>
            </a:r>
          </a:p>
          <a:p>
            <a:pPr>
              <a:spcBef>
                <a:spcPts val="1400"/>
              </a:spcBef>
              <a:buFont typeface="Arial" panose="020B0604020202020204" pitchFamily="34" charset="0"/>
              <a:buChar char="•"/>
            </a:pPr>
            <a:r>
              <a:rPr lang="en-US">
                <a:solidFill>
                  <a:schemeClr val="tx1"/>
                </a:solidFill>
                <a:latin typeface="+mn-lt"/>
              </a:rPr>
              <a:t>Conclusion</a:t>
            </a:r>
          </a:p>
          <a:p>
            <a:pPr>
              <a:spcBef>
                <a:spcPts val="1400"/>
              </a:spcBef>
              <a:buFont typeface="Arial" panose="020B0604020202020204" pitchFamily="34" charset="0"/>
              <a:buChar char="•"/>
            </a:pPr>
            <a:r>
              <a:rPr lang="en-US">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D194A95F-0EC8-9101-E683-6F0080BBD794}"/>
              </a:ext>
            </a:extLst>
          </p:cNvPr>
          <p:cNvPicPr>
            <a:picLocks noChangeAspect="1"/>
          </p:cNvPicPr>
          <p:nvPr/>
        </p:nvPicPr>
        <p:blipFill>
          <a:blip r:embed="rId3"/>
          <a:stretch>
            <a:fillRect/>
          </a:stretch>
        </p:blipFill>
        <p:spPr>
          <a:xfrm>
            <a:off x="5346904" y="1513523"/>
            <a:ext cx="5372100" cy="40862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CB14FF7A-1A4B-8208-C609-001FC7D980FE}"/>
              </a:ext>
            </a:extLst>
          </p:cNvPr>
          <p:cNvPicPr>
            <a:picLocks noChangeAspect="1"/>
          </p:cNvPicPr>
          <p:nvPr/>
        </p:nvPicPr>
        <p:blipFill>
          <a:blip r:embed="rId3"/>
          <a:stretch>
            <a:fillRect/>
          </a:stretch>
        </p:blipFill>
        <p:spPr>
          <a:xfrm>
            <a:off x="5537712" y="1587603"/>
            <a:ext cx="5619750" cy="40957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31F12B03-E4DD-05DA-86B7-0AA9CBED5710}"/>
              </a:ext>
            </a:extLst>
          </p:cNvPr>
          <p:cNvPicPr>
            <a:picLocks noChangeAspect="1"/>
          </p:cNvPicPr>
          <p:nvPr/>
        </p:nvPicPr>
        <p:blipFill>
          <a:blip r:embed="rId3"/>
          <a:stretch>
            <a:fillRect/>
          </a:stretch>
        </p:blipFill>
        <p:spPr>
          <a:xfrm>
            <a:off x="5627761" y="1616792"/>
            <a:ext cx="5657850" cy="4076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A7315E09-CE19-F7BA-8A0C-D9C46D575B18}"/>
              </a:ext>
            </a:extLst>
          </p:cNvPr>
          <p:cNvPicPr>
            <a:picLocks noChangeAspect="1"/>
          </p:cNvPicPr>
          <p:nvPr/>
        </p:nvPicPr>
        <p:blipFill>
          <a:blip r:embed="rId3"/>
          <a:stretch>
            <a:fillRect/>
          </a:stretch>
        </p:blipFill>
        <p:spPr>
          <a:xfrm>
            <a:off x="5597780" y="1546861"/>
            <a:ext cx="5381625" cy="40195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623381"/>
            <a:ext cx="3888528" cy="3553581"/>
          </a:xfrm>
          <a:prstGeom prst="rect">
            <a:avLst/>
          </a:prstGeom>
        </p:spPr>
        <p:txBody>
          <a:bodyPr vert="horz" lIns="91440" tIns="45720" rIns="91440" bIns="45720" rtlCol="0">
            <a:normAutofit/>
          </a:bodyPr>
          <a:lstStyle/>
          <a:p>
            <a:pPr>
              <a:spcBef>
                <a:spcPts val="1400"/>
              </a:spcBef>
            </a:pPr>
            <a:r>
              <a:rPr lang="en-US" sz="2000" dirty="0"/>
              <a:t>To find the names of the unique launch sites we include the DISTINCT keyword to eliminate duplicates in the result.</a:t>
            </a:r>
          </a:p>
        </p:txBody>
      </p:sp>
      <p:pic>
        <p:nvPicPr>
          <p:cNvPr id="6" name="Image 5">
            <a:extLst>
              <a:ext uri="{FF2B5EF4-FFF2-40B4-BE49-F238E27FC236}">
                <a16:creationId xmlns:a16="http://schemas.microsoft.com/office/drawing/2014/main" id="{F57259B4-AAEB-9237-A738-A03C6E11048F}"/>
              </a:ext>
            </a:extLst>
          </p:cNvPr>
          <p:cNvPicPr>
            <a:picLocks noChangeAspect="1"/>
          </p:cNvPicPr>
          <p:nvPr/>
        </p:nvPicPr>
        <p:blipFill>
          <a:blip r:embed="rId2"/>
          <a:stretch>
            <a:fillRect/>
          </a:stretch>
        </p:blipFill>
        <p:spPr>
          <a:xfrm>
            <a:off x="6800986" y="1982809"/>
            <a:ext cx="4747547" cy="292072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This query requires the use of the LIKE command to filter the launch site by name and the LIMIT clause to choose the number of results to display.</a:t>
            </a:r>
          </a:p>
        </p:txBody>
      </p:sp>
      <p:pic>
        <p:nvPicPr>
          <p:cNvPr id="6" name="Image 5">
            <a:extLst>
              <a:ext uri="{FF2B5EF4-FFF2-40B4-BE49-F238E27FC236}">
                <a16:creationId xmlns:a16="http://schemas.microsoft.com/office/drawing/2014/main" id="{4B2061A5-0521-A30C-5B88-BB98F6CFF9A0}"/>
              </a:ext>
            </a:extLst>
          </p:cNvPr>
          <p:cNvPicPr>
            <a:picLocks noChangeAspect="1"/>
          </p:cNvPicPr>
          <p:nvPr/>
        </p:nvPicPr>
        <p:blipFill>
          <a:blip r:embed="rId2"/>
          <a:stretch>
            <a:fillRect/>
          </a:stretch>
        </p:blipFill>
        <p:spPr>
          <a:xfrm>
            <a:off x="630936" y="2332678"/>
            <a:ext cx="10917936" cy="38758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Total Payload Mass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a:solidFill>
                  <a:srgbClr val="FFFFFF"/>
                </a:solidFill>
              </a:rPr>
              <a:t>The total payload carried by boosters from NASA is calculated with the SUM aggregation command. The customer is filtered in the WHERE clause.</a:t>
            </a:r>
          </a:p>
        </p:txBody>
      </p:sp>
      <p:pic>
        <p:nvPicPr>
          <p:cNvPr id="6" name="Image 5">
            <a:extLst>
              <a:ext uri="{FF2B5EF4-FFF2-40B4-BE49-F238E27FC236}">
                <a16:creationId xmlns:a16="http://schemas.microsoft.com/office/drawing/2014/main" id="{6E10A17E-627D-A44C-3D71-D6988D7CB485}"/>
              </a:ext>
            </a:extLst>
          </p:cNvPr>
          <p:cNvPicPr>
            <a:picLocks noChangeAspect="1"/>
          </p:cNvPicPr>
          <p:nvPr/>
        </p:nvPicPr>
        <p:blipFill>
          <a:blip r:embed="rId2"/>
          <a:stretch>
            <a:fillRect/>
          </a:stretch>
        </p:blipFill>
        <p:spPr>
          <a:xfrm>
            <a:off x="630936" y="3055238"/>
            <a:ext cx="10917936" cy="31116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rgbClr val="FFFFFF"/>
                </a:solidFill>
                <a:latin typeface="+mj-lt"/>
                <a:ea typeface="+mj-ea"/>
                <a:cs typeface="+mj-cs"/>
              </a:rPr>
              <a:t>Average Payload Mass by F9 v1.1</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a:solidFill>
                  <a:srgbClr val="FFFFFF"/>
                </a:solidFill>
              </a:rPr>
              <a:t>The average payload mass carried by booster version F9 v1.1is calculated by using the AVG function and filtering the Booster version with a LIKE clause.</a:t>
            </a:r>
          </a:p>
        </p:txBody>
      </p:sp>
      <p:pic>
        <p:nvPicPr>
          <p:cNvPr id="6" name="Image 5">
            <a:extLst>
              <a:ext uri="{FF2B5EF4-FFF2-40B4-BE49-F238E27FC236}">
                <a16:creationId xmlns:a16="http://schemas.microsoft.com/office/drawing/2014/main" id="{D17A484D-28E7-D79E-A957-C3BEBA8EB58C}"/>
              </a:ext>
            </a:extLst>
          </p:cNvPr>
          <p:cNvPicPr>
            <a:picLocks noChangeAspect="1"/>
          </p:cNvPicPr>
          <p:nvPr/>
        </p:nvPicPr>
        <p:blipFill>
          <a:blip r:embed="rId2"/>
          <a:stretch>
            <a:fillRect/>
          </a:stretch>
        </p:blipFill>
        <p:spPr>
          <a:xfrm>
            <a:off x="630936" y="3259949"/>
            <a:ext cx="10917936" cy="27021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rgbClr val="FFFFFF"/>
                </a:solidFill>
                <a:latin typeface="+mj-lt"/>
                <a:ea typeface="+mj-ea"/>
                <a:cs typeface="+mj-cs"/>
              </a:rPr>
              <a:t>First Successful Ground Landing Date</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The date of the first successful landing outcome on ground pad is found by first filtering the relevant outcomes and applying the MIN function to select the earliest date.</a:t>
            </a:r>
          </a:p>
        </p:txBody>
      </p:sp>
      <p:pic>
        <p:nvPicPr>
          <p:cNvPr id="6" name="Image 5">
            <a:extLst>
              <a:ext uri="{FF2B5EF4-FFF2-40B4-BE49-F238E27FC236}">
                <a16:creationId xmlns:a16="http://schemas.microsoft.com/office/drawing/2014/main" id="{FAB8C6F2-9AB9-634C-8BCF-7ADCDF382FF2}"/>
              </a:ext>
            </a:extLst>
          </p:cNvPr>
          <p:cNvPicPr>
            <a:picLocks noChangeAspect="1"/>
          </p:cNvPicPr>
          <p:nvPr/>
        </p:nvPicPr>
        <p:blipFill>
          <a:blip r:embed="rId2"/>
          <a:stretch>
            <a:fillRect/>
          </a:stretch>
        </p:blipFill>
        <p:spPr>
          <a:xfrm>
            <a:off x="1232883" y="2971800"/>
            <a:ext cx="9714042" cy="327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rgbClr val="FFFFFF"/>
                </a:solidFill>
                <a:latin typeface="+mj-lt"/>
                <a:ea typeface="+mj-ea"/>
                <a:cs typeface="+mj-cs"/>
              </a:rPr>
              <a:t>Successful Drone Ship Landing with Payload between 4000 and 6000</a:t>
            </a: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We use the DISTINCT clause to eliminate duplicates and filter on the Landing Outcome and Payload Mass in the WHERE clause. The BETWEEN clause allows to select the payload between 4000 and 6000.</a:t>
            </a:r>
          </a:p>
          <a:p>
            <a:pPr>
              <a:spcBef>
                <a:spcPts val="1400"/>
              </a:spcBef>
            </a:pPr>
            <a:endParaRPr lang="en-US" sz="2200" dirty="0">
              <a:solidFill>
                <a:srgbClr val="FFFFFF"/>
              </a:solidFill>
            </a:endParaRPr>
          </a:p>
        </p:txBody>
      </p:sp>
      <p:pic>
        <p:nvPicPr>
          <p:cNvPr id="3" name="Image 2">
            <a:extLst>
              <a:ext uri="{FF2B5EF4-FFF2-40B4-BE49-F238E27FC236}">
                <a16:creationId xmlns:a16="http://schemas.microsoft.com/office/drawing/2014/main" id="{FA78F9C5-E487-3DBF-4369-6FEFF9BD967B}"/>
              </a:ext>
            </a:extLst>
          </p:cNvPr>
          <p:cNvPicPr>
            <a:picLocks noChangeAspect="1"/>
          </p:cNvPicPr>
          <p:nvPr/>
        </p:nvPicPr>
        <p:blipFill>
          <a:blip r:embed="rId2"/>
          <a:stretch>
            <a:fillRect/>
          </a:stretch>
        </p:blipFill>
        <p:spPr>
          <a:xfrm>
            <a:off x="630936" y="3205360"/>
            <a:ext cx="10917936" cy="28113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Executive Summary</a:t>
            </a:r>
          </a:p>
        </p:txBody>
      </p:sp>
      <p:sp>
        <p:nvSpPr>
          <p:cNvPr id="27" name="Rectangle: Rounded Corners 2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a:t>
            </a:fld>
            <a:endParaRPr lang="en-US" sz="1200">
              <a:solidFill>
                <a:srgbClr val="FFFFFF"/>
              </a:solidFill>
              <a:latin typeface="+mn-lt"/>
            </a:endParaRPr>
          </a:p>
        </p:txBody>
      </p:sp>
      <p:graphicFrame>
        <p:nvGraphicFramePr>
          <p:cNvPr id="21" name="Content Placeholder 2">
            <a:extLst>
              <a:ext uri="{FF2B5EF4-FFF2-40B4-BE49-F238E27FC236}">
                <a16:creationId xmlns:a16="http://schemas.microsoft.com/office/drawing/2014/main" id="{86924080-75DB-4348-E83B-B312EB450370}"/>
              </a:ext>
            </a:extLst>
          </p:cNvPr>
          <p:cNvGraphicFramePr/>
          <p:nvPr>
            <p:extLst>
              <p:ext uri="{D42A27DB-BD31-4B8C-83A1-F6EECF244321}">
                <p14:modId xmlns:p14="http://schemas.microsoft.com/office/powerpoint/2010/main" val="21468066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rgbClr val="FFFFFF"/>
                </a:solidFill>
                <a:latin typeface="+mj-lt"/>
                <a:ea typeface="+mj-ea"/>
                <a:cs typeface="+mj-cs"/>
              </a:rPr>
              <a:t>Total Number of Successful and Failure Mission Outcomes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1700" dirty="0">
                <a:solidFill>
                  <a:srgbClr val="FFFFFF"/>
                </a:solidFill>
              </a:rPr>
              <a:t>We use the GROUP BY clause to group the count by Mission Outcome</a:t>
            </a:r>
          </a:p>
          <a:p>
            <a:pPr>
              <a:spcBef>
                <a:spcPts val="1400"/>
              </a:spcBef>
            </a:pPr>
            <a:r>
              <a:rPr lang="en-US" sz="1700" dirty="0">
                <a:solidFill>
                  <a:srgbClr val="FFFFFF"/>
                </a:solidFill>
              </a:rPr>
              <a:t>We could also modify the query to group together the three outcomes which are successes by have a different values in the </a:t>
            </a:r>
            <a:r>
              <a:rPr lang="en-US" sz="1700" dirty="0" err="1">
                <a:solidFill>
                  <a:srgbClr val="FFFFFF"/>
                </a:solidFill>
              </a:rPr>
              <a:t>Mission_Outcome</a:t>
            </a:r>
            <a:r>
              <a:rPr lang="en-US" sz="1700" dirty="0">
                <a:solidFill>
                  <a:srgbClr val="FFFFFF"/>
                </a:solidFill>
              </a:rPr>
              <a:t> column.</a:t>
            </a:r>
          </a:p>
          <a:p>
            <a:pPr>
              <a:spcBef>
                <a:spcPts val="1400"/>
              </a:spcBef>
            </a:pPr>
            <a:endParaRPr lang="en-US" sz="1700" dirty="0">
              <a:solidFill>
                <a:srgbClr val="FFFFFF"/>
              </a:solidFill>
            </a:endParaRPr>
          </a:p>
        </p:txBody>
      </p:sp>
      <p:pic>
        <p:nvPicPr>
          <p:cNvPr id="6" name="Image 5">
            <a:extLst>
              <a:ext uri="{FF2B5EF4-FFF2-40B4-BE49-F238E27FC236}">
                <a16:creationId xmlns:a16="http://schemas.microsoft.com/office/drawing/2014/main" id="{074DE710-56E2-613C-C652-A669D17EC3C0}"/>
              </a:ext>
            </a:extLst>
          </p:cNvPr>
          <p:cNvPicPr>
            <a:picLocks noChangeAspect="1"/>
          </p:cNvPicPr>
          <p:nvPr/>
        </p:nvPicPr>
        <p:blipFill>
          <a:blip r:embed="rId2"/>
          <a:stretch>
            <a:fillRect/>
          </a:stretch>
        </p:blipFill>
        <p:spPr>
          <a:xfrm>
            <a:off x="1832128" y="2971800"/>
            <a:ext cx="8515552" cy="327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95601" y="1900826"/>
            <a:ext cx="6396204" cy="662542"/>
          </a:xfrm>
          <a:prstGeom prst="rect">
            <a:avLst/>
          </a:prstGeom>
        </p:spPr>
        <p:txBody>
          <a:bodyPr vert="horz" lIns="91440" tIns="45720" rIns="91440" bIns="45720" rtlCol="0" anchor="ctr">
            <a:normAutofit/>
          </a:bodyPr>
          <a:lstStyle/>
          <a:p>
            <a:pPr marL="0" indent="0" algn="ctr">
              <a:buNone/>
            </a:pPr>
            <a:r>
              <a:rPr lang="en-US" sz="2000" kern="1200" dirty="0">
                <a:solidFill>
                  <a:srgbClr val="FFFFFF"/>
                </a:solidFill>
                <a:latin typeface="+mn-lt"/>
                <a:ea typeface="+mn-ea"/>
                <a:cs typeface="+mn-cs"/>
              </a:rPr>
              <a:t>Here we use a subquery to find the maximum payload. The result is then reused in the WHERE clause. </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7ABE98FC-931A-3604-AD4E-E8373EDF9F2D}"/>
              </a:ext>
            </a:extLst>
          </p:cNvPr>
          <p:cNvPicPr>
            <a:picLocks noChangeAspect="1"/>
          </p:cNvPicPr>
          <p:nvPr/>
        </p:nvPicPr>
        <p:blipFill>
          <a:blip r:embed="rId2"/>
          <a:stretch>
            <a:fillRect/>
          </a:stretch>
        </p:blipFill>
        <p:spPr>
          <a:xfrm>
            <a:off x="1799303" y="3007104"/>
            <a:ext cx="9075174" cy="34728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2015 Launch Records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The SUBSTR function is used to extract the month and the year from the Date filed.</a:t>
            </a:r>
          </a:p>
          <a:p>
            <a:pPr>
              <a:spcBef>
                <a:spcPts val="1400"/>
              </a:spcBef>
            </a:pPr>
            <a:endParaRPr lang="en-US" sz="2200" dirty="0">
              <a:solidFill>
                <a:srgbClr val="FFFFFF"/>
              </a:solidFill>
            </a:endParaRPr>
          </a:p>
          <a:p>
            <a:pPr>
              <a:spcBef>
                <a:spcPts val="1400"/>
              </a:spcBef>
            </a:pPr>
            <a:endParaRPr lang="en-US" sz="2200" dirty="0">
              <a:solidFill>
                <a:srgbClr val="FFFFFF"/>
              </a:solidFill>
            </a:endParaRPr>
          </a:p>
        </p:txBody>
      </p:sp>
      <p:pic>
        <p:nvPicPr>
          <p:cNvPr id="6" name="Image 5">
            <a:extLst>
              <a:ext uri="{FF2B5EF4-FFF2-40B4-BE49-F238E27FC236}">
                <a16:creationId xmlns:a16="http://schemas.microsoft.com/office/drawing/2014/main" id="{E61114C6-7EBB-3A79-6817-BE0BCA711A1C}"/>
              </a:ext>
            </a:extLst>
          </p:cNvPr>
          <p:cNvPicPr>
            <a:picLocks noChangeAspect="1"/>
          </p:cNvPicPr>
          <p:nvPr/>
        </p:nvPicPr>
        <p:blipFill>
          <a:blip r:embed="rId2"/>
          <a:stretch>
            <a:fillRect/>
          </a:stretch>
        </p:blipFill>
        <p:spPr>
          <a:xfrm>
            <a:off x="630936" y="3451013"/>
            <a:ext cx="10917936" cy="232006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rgbClr val="FFFFFF"/>
                </a:solidFill>
                <a:latin typeface="+mj-lt"/>
                <a:ea typeface="+mj-ea"/>
                <a:cs typeface="+mj-cs"/>
              </a:rPr>
              <a:t>Rank Landing Outcomes Between 2010-06-04 and 2017-03-20</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000" dirty="0">
                <a:solidFill>
                  <a:srgbClr val="FFFFFF"/>
                </a:solidFill>
              </a:rPr>
              <a:t>This query has a filter on a date range and is grouped by Landing Outcome.</a:t>
            </a:r>
          </a:p>
          <a:p>
            <a:pPr>
              <a:spcBef>
                <a:spcPts val="1400"/>
              </a:spcBef>
            </a:pPr>
            <a:r>
              <a:rPr lang="en-US" sz="2000" dirty="0">
                <a:solidFill>
                  <a:srgbClr val="FFFFFF"/>
                </a:solidFill>
              </a:rPr>
              <a:t>The DESC clause reverses the order to get the greatest count on top.</a:t>
            </a:r>
          </a:p>
          <a:p>
            <a:pPr>
              <a:spcBef>
                <a:spcPts val="1400"/>
              </a:spcBef>
            </a:pPr>
            <a:endParaRPr lang="en-US" sz="2000" dirty="0">
              <a:solidFill>
                <a:srgbClr val="FFFFFF"/>
              </a:solidFill>
            </a:endParaRPr>
          </a:p>
        </p:txBody>
      </p:sp>
      <p:pic>
        <p:nvPicPr>
          <p:cNvPr id="6" name="Image 5">
            <a:extLst>
              <a:ext uri="{FF2B5EF4-FFF2-40B4-BE49-F238E27FC236}">
                <a16:creationId xmlns:a16="http://schemas.microsoft.com/office/drawing/2014/main" id="{603E34D3-C711-200A-5BE1-C7E3EFBD0C95}"/>
              </a:ext>
            </a:extLst>
          </p:cNvPr>
          <p:cNvPicPr>
            <a:picLocks noChangeAspect="1"/>
          </p:cNvPicPr>
          <p:nvPr/>
        </p:nvPicPr>
        <p:blipFill>
          <a:blip r:embed="rId2"/>
          <a:stretch>
            <a:fillRect/>
          </a:stretch>
        </p:blipFill>
        <p:spPr>
          <a:xfrm>
            <a:off x="1886713" y="2971800"/>
            <a:ext cx="8406382" cy="327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SpaceX Launch Sites Location</a:t>
            </a:r>
          </a:p>
        </p:txBody>
      </p:sp>
      <p:pic>
        <p:nvPicPr>
          <p:cNvPr id="6" name="Image 5">
            <a:extLst>
              <a:ext uri="{FF2B5EF4-FFF2-40B4-BE49-F238E27FC236}">
                <a16:creationId xmlns:a16="http://schemas.microsoft.com/office/drawing/2014/main" id="{41637B7C-4802-9ADA-E1A1-041E1B412635}"/>
              </a:ext>
            </a:extLst>
          </p:cNvPr>
          <p:cNvPicPr>
            <a:picLocks noChangeAspect="1"/>
          </p:cNvPicPr>
          <p:nvPr/>
        </p:nvPicPr>
        <p:blipFill>
          <a:blip r:embed="rId2"/>
          <a:srcRect t="31357" b="1749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SpaceX launch sites are located in the south of the United States to be close to the equator.</a:t>
            </a:r>
          </a:p>
          <a:p>
            <a:pPr>
              <a:spcBef>
                <a:spcPts val="1400"/>
              </a:spcBef>
            </a:pPr>
            <a:r>
              <a:rPr lang="en-US" sz="1800" dirty="0"/>
              <a:t>There is a launch site on the west coast in California and two launch sites on the west coast in Florida.</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Color-labeled Launch Outocomes</a:t>
            </a:r>
          </a:p>
        </p:txBody>
      </p:sp>
      <p:pic>
        <p:nvPicPr>
          <p:cNvPr id="4" name="Image 3">
            <a:extLst>
              <a:ext uri="{FF2B5EF4-FFF2-40B4-BE49-F238E27FC236}">
                <a16:creationId xmlns:a16="http://schemas.microsoft.com/office/drawing/2014/main" id="{005EB375-2E5D-7C69-49B0-6248FEB37299}"/>
              </a:ext>
            </a:extLst>
          </p:cNvPr>
          <p:cNvPicPr>
            <a:picLocks noChangeAspect="1"/>
          </p:cNvPicPr>
          <p:nvPr/>
        </p:nvPicPr>
        <p:blipFill>
          <a:blip r:embed="rId2"/>
          <a:srcRect t="28436" b="1546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a:t>Color-coded markers show the outcomes when zooming on a given site.</a:t>
            </a:r>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51560" y="4329321"/>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Proximity to coastline and city</a:t>
            </a:r>
          </a:p>
        </p:txBody>
      </p:sp>
      <p:pic>
        <p:nvPicPr>
          <p:cNvPr id="10" name="Image 9">
            <a:extLst>
              <a:ext uri="{FF2B5EF4-FFF2-40B4-BE49-F238E27FC236}">
                <a16:creationId xmlns:a16="http://schemas.microsoft.com/office/drawing/2014/main" id="{C7CF27CD-DA38-0FE5-1D56-82952FA74A12}"/>
              </a:ext>
            </a:extLst>
          </p:cNvPr>
          <p:cNvPicPr>
            <a:picLocks noChangeAspect="1"/>
          </p:cNvPicPr>
          <p:nvPr/>
        </p:nvPicPr>
        <p:blipFill>
          <a:blip r:embed="rId2"/>
          <a:stretch>
            <a:fillRect/>
          </a:stretch>
        </p:blipFill>
        <p:spPr>
          <a:xfrm>
            <a:off x="557783" y="1143722"/>
            <a:ext cx="5486400" cy="1920239"/>
          </a:xfrm>
          <a:prstGeom prst="rect">
            <a:avLst/>
          </a:prstGeom>
        </p:spPr>
      </p:pic>
      <p:pic>
        <p:nvPicPr>
          <p:cNvPr id="4" name="Image 3">
            <a:extLst>
              <a:ext uri="{FF2B5EF4-FFF2-40B4-BE49-F238E27FC236}">
                <a16:creationId xmlns:a16="http://schemas.microsoft.com/office/drawing/2014/main" id="{103F64DE-47BA-0F1F-5F82-2C8D867624BC}"/>
              </a:ext>
            </a:extLst>
          </p:cNvPr>
          <p:cNvPicPr>
            <a:picLocks noChangeAspect="1"/>
          </p:cNvPicPr>
          <p:nvPr/>
        </p:nvPicPr>
        <p:blipFill>
          <a:blip r:embed="rId3"/>
          <a:stretch>
            <a:fillRect/>
          </a:stretch>
        </p:blipFill>
        <p:spPr>
          <a:xfrm>
            <a:off x="6198887" y="1367389"/>
            <a:ext cx="5522976" cy="1463588"/>
          </a:xfrm>
          <a:prstGeom prst="rect">
            <a:avLst/>
          </a:prstGeom>
        </p:spPr>
      </p:pic>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50106" y="4329321"/>
            <a:ext cx="6106742" cy="1645920"/>
          </a:xfrm>
          <a:prstGeom prst="rect">
            <a:avLst/>
          </a:prstGeom>
        </p:spPr>
        <p:txBody>
          <a:bodyPr vert="horz" lIns="91440" tIns="45720" rIns="91440" bIns="45720" rtlCol="0" anchor="ctr">
            <a:normAutofit/>
          </a:bodyPr>
          <a:lstStyle/>
          <a:p>
            <a:pPr>
              <a:spcBef>
                <a:spcPts val="1400"/>
              </a:spcBef>
            </a:pPr>
            <a:r>
              <a:rPr lang="en-US" sz="1800"/>
              <a:t>An indicator can be shown on the map to underline the distance to the coast or to the closest city.</a:t>
            </a:r>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Pie Chart of launch success count for all sites</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A pie chart allows to show how each site contributed to successful launches.</a:t>
            </a:r>
          </a:p>
          <a:p>
            <a:pPr>
              <a:spcBef>
                <a:spcPts val="1400"/>
              </a:spcBef>
            </a:pPr>
            <a:endParaRPr lang="en-US" sz="1800" dirty="0"/>
          </a:p>
          <a:p>
            <a:pPr>
              <a:spcBef>
                <a:spcPts val="1400"/>
              </a:spcBef>
            </a:pPr>
            <a:endParaRPr lang="en-US" sz="1800" dirty="0"/>
          </a:p>
        </p:txBody>
      </p:sp>
      <p:pic>
        <p:nvPicPr>
          <p:cNvPr id="4" name="Image 3">
            <a:extLst>
              <a:ext uri="{FF2B5EF4-FFF2-40B4-BE49-F238E27FC236}">
                <a16:creationId xmlns:a16="http://schemas.microsoft.com/office/drawing/2014/main" id="{3BBECF9F-1672-BC08-1436-2968435324CC}"/>
              </a:ext>
            </a:extLst>
          </p:cNvPr>
          <p:cNvPicPr>
            <a:picLocks noChangeAspect="1"/>
          </p:cNvPicPr>
          <p:nvPr/>
        </p:nvPicPr>
        <p:blipFill>
          <a:blip r:embed="rId2"/>
          <a:stretch>
            <a:fillRect/>
          </a:stretch>
        </p:blipFill>
        <p:spPr>
          <a:xfrm>
            <a:off x="557784" y="3038517"/>
            <a:ext cx="11164824" cy="28749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96113" y="118607"/>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b="1" kern="1200" dirty="0">
                <a:solidFill>
                  <a:srgbClr val="0B49CB"/>
                </a:solidFill>
                <a:latin typeface="+mj-lt"/>
                <a:ea typeface="+mj-ea"/>
                <a:cs typeface="+mj-cs"/>
              </a:rPr>
              <a:t>Introduction</a:t>
            </a:r>
          </a:p>
        </p:txBody>
      </p:sp>
      <p:sp>
        <p:nvSpPr>
          <p:cNvPr id="35" name="Content Placeholder 2">
            <a:extLst>
              <a:ext uri="{FF2B5EF4-FFF2-40B4-BE49-F238E27FC236}">
                <a16:creationId xmlns:a16="http://schemas.microsoft.com/office/drawing/2014/main" id="{8E999A1B-8752-489F-A63B-EA2F60186B52}"/>
              </a:ext>
            </a:extLst>
          </p:cNvPr>
          <p:cNvSpPr txBox="1">
            <a:spLocks/>
          </p:cNvSpPr>
          <p:nvPr/>
        </p:nvSpPr>
        <p:spPr>
          <a:xfrm>
            <a:off x="450252" y="602037"/>
            <a:ext cx="7710095" cy="61373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rgbClr val="00B0F0"/>
                </a:solidFill>
                <a:latin typeface="+mn-lt"/>
              </a:rPr>
              <a:t>Project background and context</a:t>
            </a:r>
          </a:p>
          <a:p>
            <a:pPr marL="457200" lvl="1" indent="0">
              <a:spcBef>
                <a:spcPts val="1400"/>
              </a:spcBef>
              <a:buNone/>
            </a:pPr>
            <a:r>
              <a:rPr lang="en-US" sz="1600" b="0" i="0" dirty="0">
                <a:solidFill>
                  <a:schemeClr val="tx2"/>
                </a:solidFill>
                <a:effectLst/>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endParaRPr lang="en-US" sz="1600" dirty="0">
              <a:solidFill>
                <a:schemeClr val="tx2"/>
              </a:solidFill>
              <a:latin typeface="+mn-lt"/>
            </a:endParaRPr>
          </a:p>
          <a:p>
            <a:pPr>
              <a:spcBef>
                <a:spcPts val="1400"/>
              </a:spcBef>
              <a:buFont typeface="Arial" panose="020B0604020202020204" pitchFamily="34" charset="0"/>
              <a:buChar char="•"/>
            </a:pPr>
            <a:r>
              <a:rPr lang="en-US" sz="2400" b="1" dirty="0">
                <a:solidFill>
                  <a:srgbClr val="00B0F0"/>
                </a:solidFill>
                <a:latin typeface="+mn-lt"/>
              </a:rPr>
              <a:t>Problems you want to find answers</a:t>
            </a:r>
          </a:p>
          <a:p>
            <a:pPr lvl="1">
              <a:spcBef>
                <a:spcPts val="1400"/>
              </a:spcBef>
              <a:buFont typeface="Arial" panose="020B0604020202020204" pitchFamily="34" charset="0"/>
              <a:buChar char="•"/>
            </a:pPr>
            <a:r>
              <a:rPr lang="en-US" sz="1600" b="0" i="0" dirty="0">
                <a:solidFill>
                  <a:schemeClr val="tx2"/>
                </a:solidFill>
                <a:effectLst/>
                <a:latin typeface="+mn-lt"/>
              </a:rPr>
              <a:t>Perform exploratory Data Analysis and determine useful features</a:t>
            </a:r>
          </a:p>
          <a:p>
            <a:pPr lvl="1">
              <a:spcBef>
                <a:spcPts val="1400"/>
              </a:spcBef>
              <a:buFont typeface="Arial" panose="020B0604020202020204" pitchFamily="34" charset="0"/>
              <a:buChar char="•"/>
            </a:pPr>
            <a:r>
              <a:rPr lang="en-US" sz="1600" dirty="0">
                <a:solidFill>
                  <a:schemeClr val="tx2"/>
                </a:solidFill>
                <a:latin typeface="+mn-lt"/>
              </a:rPr>
              <a:t>Evaluate the capacity to train an accurately predict a launch outcome based on selected features and recent history of </a:t>
            </a:r>
            <a:r>
              <a:rPr lang="en-US" sz="1600" dirty="0" err="1">
                <a:solidFill>
                  <a:schemeClr val="tx2"/>
                </a:solidFill>
                <a:latin typeface="+mn-lt"/>
              </a:rPr>
              <a:t>lanches</a:t>
            </a:r>
            <a:endParaRPr lang="en-US" sz="1600" dirty="0">
              <a:solidFill>
                <a:schemeClr val="tx2"/>
              </a:solidFill>
              <a:latin typeface="+mn-lt"/>
            </a:endParaRPr>
          </a:p>
          <a:p>
            <a:pPr lvl="1">
              <a:spcBef>
                <a:spcPts val="1400"/>
              </a:spcBef>
              <a:buFont typeface="Arial" panose="020B0604020202020204" pitchFamily="34" charset="0"/>
              <a:buChar char="•"/>
            </a:pPr>
            <a:r>
              <a:rPr lang="en-US" sz="1600" dirty="0">
                <a:solidFill>
                  <a:schemeClr val="tx2"/>
                </a:solidFill>
                <a:latin typeface="+mn-lt"/>
              </a:rPr>
              <a:t>Use this knowledge to determine the best launch site for a mission</a:t>
            </a:r>
          </a:p>
        </p:txBody>
      </p:sp>
      <p:grpSp>
        <p:nvGrpSpPr>
          <p:cNvPr id="30" name="Group 2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Graphic 22" descr="Fusée">
            <a:extLst>
              <a:ext uri="{FF2B5EF4-FFF2-40B4-BE49-F238E27FC236}">
                <a16:creationId xmlns:a16="http://schemas.microsoft.com/office/drawing/2014/main" id="{4993D386-ECF2-2A00-1C13-BF271FD32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Outcomes on site KSC-LC-39A </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The dashboard allows to zoom on a given site and show the proportion of successes on this site.</a:t>
            </a:r>
          </a:p>
          <a:p>
            <a:pPr>
              <a:spcBef>
                <a:spcPts val="1400"/>
              </a:spcBef>
            </a:pPr>
            <a:endParaRPr lang="en-US" sz="1800" dirty="0"/>
          </a:p>
          <a:p>
            <a:endParaRPr lang="en-US" sz="1800" dirty="0"/>
          </a:p>
        </p:txBody>
      </p:sp>
      <p:pic>
        <p:nvPicPr>
          <p:cNvPr id="4" name="Image 3">
            <a:extLst>
              <a:ext uri="{FF2B5EF4-FFF2-40B4-BE49-F238E27FC236}">
                <a16:creationId xmlns:a16="http://schemas.microsoft.com/office/drawing/2014/main" id="{62C32E72-443B-03CC-6302-3FCB3174D42E}"/>
              </a:ext>
            </a:extLst>
          </p:cNvPr>
          <p:cNvPicPr>
            <a:picLocks noChangeAspect="1"/>
          </p:cNvPicPr>
          <p:nvPr/>
        </p:nvPicPr>
        <p:blipFill>
          <a:blip r:embed="rId2"/>
          <a:stretch>
            <a:fillRect/>
          </a:stretch>
        </p:blipFill>
        <p:spPr>
          <a:xfrm>
            <a:off x="557784" y="3094340"/>
            <a:ext cx="11164824" cy="27632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Scatterplot of Outcome given Payload  on site KSC-LC-39A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7B57CC86-1B7D-5F5E-A752-34D64A437A23}"/>
              </a:ext>
            </a:extLst>
          </p:cNvPr>
          <p:cNvPicPr>
            <a:picLocks noChangeAspect="1"/>
          </p:cNvPicPr>
          <p:nvPr/>
        </p:nvPicPr>
        <p:blipFill>
          <a:blip r:embed="rId2"/>
          <a:stretch>
            <a:fillRect/>
          </a:stretch>
        </p:blipFill>
        <p:spPr>
          <a:xfrm>
            <a:off x="907457" y="704504"/>
            <a:ext cx="1037708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a:t>The dashboard contains a slider to select the payload and a combo box for the site.</a:t>
            </a:r>
          </a:p>
          <a:p>
            <a:pPr>
              <a:spcBef>
                <a:spcPts val="1400"/>
              </a:spcBef>
            </a:pP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7981" y="4872922"/>
            <a:ext cx="3933306" cy="1208141"/>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The Tree classifier has the best accuracy of all models.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 2">
            <a:extLst>
              <a:ext uri="{FF2B5EF4-FFF2-40B4-BE49-F238E27FC236}">
                <a16:creationId xmlns:a16="http://schemas.microsoft.com/office/drawing/2014/main" id="{B72A9FEC-2D58-6851-DB89-418B3C276716}"/>
              </a:ext>
            </a:extLst>
          </p:cNvPr>
          <p:cNvPicPr>
            <a:picLocks noChangeAspect="1"/>
          </p:cNvPicPr>
          <p:nvPr/>
        </p:nvPicPr>
        <p:blipFill>
          <a:blip r:embed="rId2"/>
          <a:stretch>
            <a:fillRect/>
          </a:stretch>
        </p:blipFill>
        <p:spPr>
          <a:xfrm>
            <a:off x="5732330" y="625684"/>
            <a:ext cx="5772888" cy="545538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7981" y="4872922"/>
            <a:ext cx="3933306" cy="1208141"/>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The tree classifier makes only 5 errors, with 2 false positives and 3 false negatives.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 2">
            <a:extLst>
              <a:ext uri="{FF2B5EF4-FFF2-40B4-BE49-F238E27FC236}">
                <a16:creationId xmlns:a16="http://schemas.microsoft.com/office/drawing/2014/main" id="{91F99BC8-F948-EFDF-9079-6D3EA892D5EB}"/>
              </a:ext>
            </a:extLst>
          </p:cNvPr>
          <p:cNvPicPr>
            <a:picLocks noChangeAspect="1"/>
          </p:cNvPicPr>
          <p:nvPr/>
        </p:nvPicPr>
        <p:blipFill>
          <a:blip r:embed="rId2"/>
          <a:stretch>
            <a:fillRect/>
          </a:stretch>
        </p:blipFill>
        <p:spPr>
          <a:xfrm>
            <a:off x="5414356" y="741774"/>
            <a:ext cx="6408836" cy="522320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Conclusions</a:t>
            </a:r>
          </a:p>
        </p:txBody>
      </p:sp>
      <p:sp>
        <p:nvSpPr>
          <p:cNvPr id="17" name="Rectangle: Rounded Corners 1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45</a:t>
            </a:fld>
            <a:endParaRPr lang="en-US" sz="1200">
              <a:solidFill>
                <a:srgbClr val="FFFFFF"/>
              </a:solidFill>
              <a:latin typeface="+mn-lt"/>
            </a:endParaRPr>
          </a:p>
        </p:txBody>
      </p:sp>
      <p:graphicFrame>
        <p:nvGraphicFramePr>
          <p:cNvPr id="11" name="Content Placeholder 3">
            <a:extLst>
              <a:ext uri="{FF2B5EF4-FFF2-40B4-BE49-F238E27FC236}">
                <a16:creationId xmlns:a16="http://schemas.microsoft.com/office/drawing/2014/main" id="{317C0C37-30AD-9C7C-8234-05A9CFA4FE7D}"/>
              </a:ext>
            </a:extLst>
          </p:cNvPr>
          <p:cNvGraphicFramePr>
            <a:graphicFrameLocks noGrp="1"/>
          </p:cNvGraphicFramePr>
          <p:nvPr>
            <p:ph sz="half" idx="4294967295"/>
            <p:extLst>
              <p:ext uri="{D42A27DB-BD31-4B8C-83A1-F6EECF244321}">
                <p14:modId xmlns:p14="http://schemas.microsoft.com/office/powerpoint/2010/main" val="376021193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0" name="Rectangle 19">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46</a:t>
            </a:fld>
            <a:endParaRPr lang="en-US" sz="1000">
              <a:solidFill>
                <a:srgbClr val="000000">
                  <a:alpha val="70000"/>
                </a:srgbClr>
              </a:solidFill>
              <a:latin typeface="+mn-lt"/>
            </a:endParaRPr>
          </a:p>
        </p:txBody>
      </p:sp>
      <p:graphicFrame>
        <p:nvGraphicFramePr>
          <p:cNvPr id="13" name="Content Placeholder 3">
            <a:extLst>
              <a:ext uri="{FF2B5EF4-FFF2-40B4-BE49-F238E27FC236}">
                <a16:creationId xmlns:a16="http://schemas.microsoft.com/office/drawing/2014/main" id="{B164029E-7F9A-C0F0-3422-F03AEDFAEBD6}"/>
              </a:ext>
            </a:extLst>
          </p:cNvPr>
          <p:cNvGraphicFramePr>
            <a:graphicFrameLocks noGrp="1"/>
          </p:cNvGraphicFramePr>
          <p:nvPr>
            <p:ph sz="half" idx="4294967295"/>
            <p:extLst>
              <p:ext uri="{D42A27DB-BD31-4B8C-83A1-F6EECF244321}">
                <p14:modId xmlns:p14="http://schemas.microsoft.com/office/powerpoint/2010/main" val="891363451"/>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Methodology</a:t>
            </a:r>
          </a:p>
        </p:txBody>
      </p:sp>
      <p:sp>
        <p:nvSpPr>
          <p:cNvPr id="21" name="Rectangle: Rounded Corners 2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6</a:t>
            </a:fld>
            <a:endParaRPr lang="en-US" sz="1200">
              <a:solidFill>
                <a:srgbClr val="FFFFFF"/>
              </a:solidFill>
              <a:latin typeface="+mn-lt"/>
            </a:endParaRPr>
          </a:p>
        </p:txBody>
      </p:sp>
      <p:graphicFrame>
        <p:nvGraphicFramePr>
          <p:cNvPr id="15" name="Content Placeholder 2">
            <a:extLst>
              <a:ext uri="{FF2B5EF4-FFF2-40B4-BE49-F238E27FC236}">
                <a16:creationId xmlns:a16="http://schemas.microsoft.com/office/drawing/2014/main" id="{10B5F0EF-9769-B1DD-098F-852F7F1CE530}"/>
              </a:ext>
            </a:extLst>
          </p:cNvPr>
          <p:cNvGraphicFramePr/>
          <p:nvPr>
            <p:extLst>
              <p:ext uri="{D42A27DB-BD31-4B8C-83A1-F6EECF244321}">
                <p14:modId xmlns:p14="http://schemas.microsoft.com/office/powerpoint/2010/main" val="233463138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3200" kern="1200" dirty="0">
              <a:solidFill>
                <a:schemeClr val="tx1"/>
              </a:solidFill>
              <a:latin typeface="+mj-lt"/>
              <a:ea typeface="+mj-ea"/>
              <a:cs typeface="+mj-cs"/>
            </a:endParaRPr>
          </a:p>
        </p:txBody>
      </p:sp>
      <p:pic>
        <p:nvPicPr>
          <p:cNvPr id="1026" name="Picture 2" descr="API Classification Chart">
            <a:extLst>
              <a:ext uri="{FF2B5EF4-FFF2-40B4-BE49-F238E27FC236}">
                <a16:creationId xmlns:a16="http://schemas.microsoft.com/office/drawing/2014/main" id="{AC435B9B-BAD7-291A-CFC3-7969231E28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7114" y="1249204"/>
            <a:ext cx="6449549" cy="42889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0285" y="2533476"/>
            <a:ext cx="3443514" cy="3447832"/>
          </a:xfrm>
          <a:prstGeom prst="rect">
            <a:avLst/>
          </a:prstGeom>
        </p:spPr>
        <p:txBody>
          <a:bodyPr vert="horz" lIns="91440" tIns="45720" rIns="91440" bIns="45720" rtlCol="0" anchor="t">
            <a:normAutofit/>
          </a:bodyPr>
          <a:lstStyle/>
          <a:p>
            <a:pPr>
              <a:spcBef>
                <a:spcPts val="1400"/>
              </a:spcBef>
            </a:pPr>
            <a:r>
              <a:rPr lang="en-US" sz="2000" dirty="0"/>
              <a:t>Data was queried from the API provided by </a:t>
            </a:r>
            <a:r>
              <a:rPr lang="en-US" sz="2000" dirty="0" err="1"/>
              <a:t>Spacex</a:t>
            </a:r>
            <a:r>
              <a:rPr lang="en-US" sz="2000" dirty="0"/>
              <a:t> with the requests library. </a:t>
            </a:r>
          </a:p>
          <a:p>
            <a:pPr>
              <a:spcBef>
                <a:spcPts val="1400"/>
              </a:spcBef>
            </a:pPr>
            <a:r>
              <a:rPr lang="en-US" sz="2000" dirty="0"/>
              <a:t>Data was then cleaned, filtered and missing values were handled</a:t>
            </a:r>
          </a:p>
          <a:p>
            <a:pPr>
              <a:spcBef>
                <a:spcPts val="1400"/>
              </a:spcBef>
            </a:pPr>
            <a:r>
              <a:rPr lang="en-US" sz="2000" dirty="0"/>
              <a:t>Additional was retrieved by scrapping tables from Wikipedia</a:t>
            </a:r>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7</a:t>
            </a:fld>
            <a:endParaRPr lang="en-US" sz="1200">
              <a:solidFill>
                <a:schemeClr val="tx1">
                  <a:lumMod val="50000"/>
                  <a:lumOff val="50000"/>
                </a:schemeClr>
              </a:solidFill>
              <a:latin typeface="+mn-lt"/>
            </a:endParaRPr>
          </a:p>
        </p:txBody>
      </p:sp>
      <p:grpSp>
        <p:nvGrpSpPr>
          <p:cNvPr id="1041" name="Group 103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2" name="Rectangle 103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1675868-72EB-A879-ABDB-ABED00FA248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4" name="Group 13">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5" name="Rectangle 14">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43000" y="990599"/>
            <a:ext cx="9906000" cy="685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8</a:t>
            </a:fld>
            <a:endParaRPr lang="en-US" sz="1000">
              <a:solidFill>
                <a:srgbClr val="000000">
                  <a:alpha val="70000"/>
                </a:srgbClr>
              </a:solidFill>
              <a:latin typeface="+mn-lt"/>
            </a:endParaRPr>
          </a:p>
        </p:txBody>
      </p:sp>
      <p:graphicFrame>
        <p:nvGraphicFramePr>
          <p:cNvPr id="8" name="Text Placeholder 2">
            <a:extLst>
              <a:ext uri="{FF2B5EF4-FFF2-40B4-BE49-F238E27FC236}">
                <a16:creationId xmlns:a16="http://schemas.microsoft.com/office/drawing/2014/main" id="{3EA82B5A-C1A7-DF50-98C7-A12714760271}"/>
              </a:ext>
            </a:extLst>
          </p:cNvPr>
          <p:cNvGraphicFramePr/>
          <p:nvPr>
            <p:extLst>
              <p:ext uri="{D42A27DB-BD31-4B8C-83A1-F6EECF244321}">
                <p14:modId xmlns:p14="http://schemas.microsoft.com/office/powerpoint/2010/main" val="302421031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Data Collection - Scraping</a:t>
            </a:r>
          </a:p>
        </p:txBody>
      </p:sp>
      <p:sp>
        <p:nvSpPr>
          <p:cNvPr id="19" name="Rectangle: Rounded Corners 18">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9</a:t>
            </a:fld>
            <a:endParaRPr lang="en-US" sz="1200">
              <a:solidFill>
                <a:srgbClr val="FFFFFF"/>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graphicFrame>
        <p:nvGraphicFramePr>
          <p:cNvPr id="13" name="Text Placeholder 2">
            <a:extLst>
              <a:ext uri="{FF2B5EF4-FFF2-40B4-BE49-F238E27FC236}">
                <a16:creationId xmlns:a16="http://schemas.microsoft.com/office/drawing/2014/main" id="{5E5D27F1-4172-0EF0-C463-AFEC8E3E9421}"/>
              </a:ext>
            </a:extLst>
          </p:cNvPr>
          <p:cNvGraphicFramePr/>
          <p:nvPr>
            <p:extLst>
              <p:ext uri="{D42A27DB-BD31-4B8C-83A1-F6EECF244321}">
                <p14:modId xmlns:p14="http://schemas.microsoft.com/office/powerpoint/2010/main" val="311207009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155be751-a274-42e8-93fb-f39d3b9bccc8"/>
    <ds:schemaRef ds:uri="http://purl.org/dc/elements/1.1/"/>
    <ds:schemaRef ds:uri="f80a141d-92ca-4d3d-9308-f7e7b1d44ce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451</TotalTime>
  <Words>1810</Words>
  <Application>Microsoft Office PowerPoint</Application>
  <PresentationFormat>Grand écran</PresentationFormat>
  <Paragraphs>216</Paragraphs>
  <Slides>47</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Courtois, Vincent</cp:lastModifiedBy>
  <cp:revision>256</cp:revision>
  <dcterms:created xsi:type="dcterms:W3CDTF">2021-04-29T18:58:34Z</dcterms:created>
  <dcterms:modified xsi:type="dcterms:W3CDTF">2024-08-16T14:45:58Z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